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2.xml" ContentType="application/vnd.openxmlformats-officedocument.drawingml.chart+xml"/>
  <Override PartName="/ppt/theme/themeOverride13.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ppt/notesSlides/notesSlide2.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8.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2" r:id="rId2"/>
  </p:sldMasterIdLst>
  <p:notesMasterIdLst>
    <p:notesMasterId r:id="rId112"/>
  </p:notesMasterIdLst>
  <p:handoutMasterIdLst>
    <p:handoutMasterId r:id="rId113"/>
  </p:handoutMasterIdLst>
  <p:sldIdLst>
    <p:sldId id="378" r:id="rId3"/>
    <p:sldId id="256" r:id="rId4"/>
    <p:sldId id="343" r:id="rId5"/>
    <p:sldId id="279" r:id="rId6"/>
    <p:sldId id="316" r:id="rId7"/>
    <p:sldId id="347" r:id="rId8"/>
    <p:sldId id="396" r:id="rId9"/>
    <p:sldId id="430" r:id="rId10"/>
    <p:sldId id="434" r:id="rId11"/>
    <p:sldId id="429" r:id="rId12"/>
    <p:sldId id="431" r:id="rId13"/>
    <p:sldId id="542" r:id="rId14"/>
    <p:sldId id="437" r:id="rId15"/>
    <p:sldId id="440" r:id="rId16"/>
    <p:sldId id="442" r:id="rId17"/>
    <p:sldId id="443" r:id="rId18"/>
    <p:sldId id="433" r:id="rId19"/>
    <p:sldId id="543" r:id="rId20"/>
    <p:sldId id="486" r:id="rId21"/>
    <p:sldId id="341" r:id="rId22"/>
    <p:sldId id="380" r:id="rId23"/>
    <p:sldId id="348" r:id="rId24"/>
    <p:sldId id="349" r:id="rId25"/>
    <p:sldId id="362" r:id="rId26"/>
    <p:sldId id="363" r:id="rId27"/>
    <p:sldId id="421" r:id="rId28"/>
    <p:sldId id="368" r:id="rId29"/>
    <p:sldId id="492" r:id="rId30"/>
    <p:sldId id="381" r:id="rId31"/>
    <p:sldId id="493" r:id="rId32"/>
    <p:sldId id="427" r:id="rId33"/>
    <p:sldId id="271" r:id="rId34"/>
    <p:sldId id="407" r:id="rId35"/>
    <p:sldId id="324" r:id="rId36"/>
    <p:sldId id="379" r:id="rId37"/>
    <p:sldId id="335" r:id="rId38"/>
    <p:sldId id="336" r:id="rId39"/>
    <p:sldId id="273" r:id="rId40"/>
    <p:sldId id="420" r:id="rId41"/>
    <p:sldId id="402" r:id="rId42"/>
    <p:sldId id="317" r:id="rId43"/>
    <p:sldId id="485" r:id="rId44"/>
    <p:sldId id="478" r:id="rId45"/>
    <p:sldId id="479" r:id="rId46"/>
    <p:sldId id="480" r:id="rId47"/>
    <p:sldId id="481" r:id="rId48"/>
    <p:sldId id="482" r:id="rId49"/>
    <p:sldId id="483" r:id="rId50"/>
    <p:sldId id="484" r:id="rId51"/>
    <p:sldId id="494" r:id="rId52"/>
    <p:sldId id="312" r:id="rId53"/>
    <p:sldId id="319" r:id="rId54"/>
    <p:sldId id="320" r:id="rId55"/>
    <p:sldId id="495" r:id="rId56"/>
    <p:sldId id="496" r:id="rId57"/>
    <p:sldId id="288" r:id="rId58"/>
    <p:sldId id="497" r:id="rId59"/>
    <p:sldId id="286" r:id="rId60"/>
    <p:sldId id="322" r:id="rId61"/>
    <p:sldId id="321" r:id="rId62"/>
    <p:sldId id="307" r:id="rId63"/>
    <p:sldId id="498" r:id="rId64"/>
    <p:sldId id="499" r:id="rId65"/>
    <p:sldId id="447" r:id="rId66"/>
    <p:sldId id="500" r:id="rId67"/>
    <p:sldId id="414" r:id="rId68"/>
    <p:sldId id="352" r:id="rId69"/>
    <p:sldId id="403" r:id="rId70"/>
    <p:sldId id="502" r:id="rId71"/>
    <p:sldId id="406" r:id="rId72"/>
    <p:sldId id="504" r:id="rId73"/>
    <p:sldId id="359" r:id="rId74"/>
    <p:sldId id="330" r:id="rId75"/>
    <p:sldId id="333" r:id="rId76"/>
    <p:sldId id="334" r:id="rId77"/>
    <p:sldId id="337" r:id="rId78"/>
    <p:sldId id="338" r:id="rId79"/>
    <p:sldId id="339" r:id="rId80"/>
    <p:sldId id="340" r:id="rId81"/>
    <p:sldId id="505" r:id="rId82"/>
    <p:sldId id="382" r:id="rId83"/>
    <p:sldId id="383" r:id="rId84"/>
    <p:sldId id="384" r:id="rId85"/>
    <p:sldId id="345" r:id="rId86"/>
    <p:sldId id="344" r:id="rId87"/>
    <p:sldId id="385" r:id="rId88"/>
    <p:sldId id="506" r:id="rId89"/>
    <p:sldId id="537" r:id="rId90"/>
    <p:sldId id="538" r:id="rId91"/>
    <p:sldId id="257" r:id="rId92"/>
    <p:sldId id="258" r:id="rId93"/>
    <p:sldId id="260" r:id="rId94"/>
    <p:sldId id="540" r:id="rId95"/>
    <p:sldId id="541" r:id="rId96"/>
    <p:sldId id="507" r:id="rId97"/>
    <p:sldId id="391" r:id="rId98"/>
    <p:sldId id="508" r:id="rId99"/>
    <p:sldId id="392" r:id="rId100"/>
    <p:sldId id="490" r:id="rId101"/>
    <p:sldId id="531" r:id="rId102"/>
    <p:sldId id="491" r:id="rId103"/>
    <p:sldId id="534" r:id="rId104"/>
    <p:sldId id="535" r:id="rId105"/>
    <p:sldId id="510" r:id="rId106"/>
    <p:sldId id="527" r:id="rId107"/>
    <p:sldId id="528" r:id="rId108"/>
    <p:sldId id="523" r:id="rId109"/>
    <p:sldId id="536" r:id="rId110"/>
    <p:sldId id="441" r:id="rId111"/>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AD8"/>
    <a:srgbClr val="002328"/>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DB03C-1F1D-46B5-939B-92A813A89FFC}" v="2608" dt="2026-06-01T19:50:44.746"/>
  </p1510:revLst>
</p1510:revInfo>
</file>

<file path=ppt/tableStyles.xml><?xml version="1.0" encoding="utf-8"?>
<a:tblStyleLst xmlns:a="http://schemas.openxmlformats.org/drawingml/2006/main" def="{5C22544A-7EE6-4342-B048-85BDC9FD1C3A}">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8" autoAdjust="0"/>
  </p:normalViewPr>
  <p:slideViewPr>
    <p:cSldViewPr snapToGrid="0" snapToObjects="1">
      <p:cViewPr>
        <p:scale>
          <a:sx n="91" d="100"/>
          <a:sy n="91" d="100"/>
        </p:scale>
        <p:origin x="1476" y="84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van Kippersluis" userId="c83559ee-ee6f-4c28-8b27-a90758c9f13c" providerId="ADAL" clId="{B0F4D6A9-A8A5-41EE-85FD-1234AA2B6A63}"/>
    <pc:docChg chg="undo custSel addSld delSld modSld sldOrd">
      <pc:chgData name="Hans van Kippersluis" userId="c83559ee-ee6f-4c28-8b27-a90758c9f13c" providerId="ADAL" clId="{B0F4D6A9-A8A5-41EE-85FD-1234AA2B6A63}" dt="2026-06-01T19:50:44.746" v="11426" actId="255"/>
      <pc:docMkLst>
        <pc:docMk/>
      </pc:docMkLst>
      <pc:sldChg chg="modSp mod">
        <pc:chgData name="Hans van Kippersluis" userId="c83559ee-ee6f-4c28-8b27-a90758c9f13c" providerId="ADAL" clId="{B0F4D6A9-A8A5-41EE-85FD-1234AA2B6A63}" dt="2026-06-01T18:03:22.114" v="10324" actId="1076"/>
        <pc:sldMkLst>
          <pc:docMk/>
          <pc:sldMk cId="3984097201" sldId="256"/>
        </pc:sldMkLst>
        <pc:spChg chg="mod">
          <ac:chgData name="Hans van Kippersluis" userId="c83559ee-ee6f-4c28-8b27-a90758c9f13c" providerId="ADAL" clId="{B0F4D6A9-A8A5-41EE-85FD-1234AA2B6A63}" dt="2026-06-01T08:57:04.938" v="901" actId="790"/>
          <ac:spMkLst>
            <pc:docMk/>
            <pc:sldMk cId="3984097201" sldId="256"/>
            <ac:spMk id="2" creationId="{00000000-0000-0000-0000-000000000000}"/>
          </ac:spMkLst>
        </pc:spChg>
        <pc:spChg chg="mod">
          <ac:chgData name="Hans van Kippersluis" userId="c83559ee-ee6f-4c28-8b27-a90758c9f13c" providerId="ADAL" clId="{B0F4D6A9-A8A5-41EE-85FD-1234AA2B6A63}" dt="2026-06-01T18:03:22.114" v="10324" actId="1076"/>
          <ac:spMkLst>
            <pc:docMk/>
            <pc:sldMk cId="3984097201" sldId="256"/>
            <ac:spMk id="3" creationId="{00000000-0000-0000-0000-000000000000}"/>
          </ac:spMkLst>
        </pc:spChg>
      </pc:sldChg>
      <pc:sldChg chg="modSp add mod">
        <pc:chgData name="Hans van Kippersluis" userId="c83559ee-ee6f-4c28-8b27-a90758c9f13c" providerId="ADAL" clId="{B0F4D6A9-A8A5-41EE-85FD-1234AA2B6A63}" dt="2026-06-01T19:30:11.788" v="11091" actId="15"/>
        <pc:sldMkLst>
          <pc:docMk/>
          <pc:sldMk cId="0" sldId="257"/>
        </pc:sldMkLst>
        <pc:spChg chg="mod">
          <ac:chgData name="Hans van Kippersluis" userId="c83559ee-ee6f-4c28-8b27-a90758c9f13c" providerId="ADAL" clId="{B0F4D6A9-A8A5-41EE-85FD-1234AA2B6A63}" dt="2026-06-01T12:16:39.424" v="8071" actId="1076"/>
          <ac:spMkLst>
            <pc:docMk/>
            <pc:sldMk cId="0" sldId="257"/>
            <ac:spMk id="2" creationId="{00000000-0000-0000-0000-000000000000}"/>
          </ac:spMkLst>
        </pc:spChg>
        <pc:spChg chg="mod">
          <ac:chgData name="Hans van Kippersluis" userId="c83559ee-ee6f-4c28-8b27-a90758c9f13c" providerId="ADAL" clId="{B0F4D6A9-A8A5-41EE-85FD-1234AA2B6A63}" dt="2026-06-01T19:30:11.788" v="11091" actId="15"/>
          <ac:spMkLst>
            <pc:docMk/>
            <pc:sldMk cId="0" sldId="257"/>
            <ac:spMk id="3" creationId="{00000000-0000-0000-0000-000000000000}"/>
          </ac:spMkLst>
        </pc:spChg>
      </pc:sldChg>
      <pc:sldChg chg="addSp delSp modSp add mod">
        <pc:chgData name="Hans van Kippersluis" userId="c83559ee-ee6f-4c28-8b27-a90758c9f13c" providerId="ADAL" clId="{B0F4D6A9-A8A5-41EE-85FD-1234AA2B6A63}" dt="2026-06-01T19:30:53.307" v="11102" actId="1076"/>
        <pc:sldMkLst>
          <pc:docMk/>
          <pc:sldMk cId="0" sldId="258"/>
        </pc:sldMkLst>
        <pc:spChg chg="mod">
          <ac:chgData name="Hans van Kippersluis" userId="c83559ee-ee6f-4c28-8b27-a90758c9f13c" providerId="ADAL" clId="{B0F4D6A9-A8A5-41EE-85FD-1234AA2B6A63}" dt="2026-06-01T19:30:53.307" v="11102" actId="1076"/>
          <ac:spMkLst>
            <pc:docMk/>
            <pc:sldMk cId="0" sldId="258"/>
            <ac:spMk id="2" creationId="{00000000-0000-0000-0000-000000000000}"/>
          </ac:spMkLst>
        </pc:spChg>
        <pc:spChg chg="mod">
          <ac:chgData name="Hans van Kippersluis" userId="c83559ee-ee6f-4c28-8b27-a90758c9f13c" providerId="ADAL" clId="{B0F4D6A9-A8A5-41EE-85FD-1234AA2B6A63}" dt="2026-06-01T19:30:48.312" v="11101" actId="6549"/>
          <ac:spMkLst>
            <pc:docMk/>
            <pc:sldMk cId="0" sldId="258"/>
            <ac:spMk id="3" creationId="{00000000-0000-0000-0000-000000000000}"/>
          </ac:spMkLst>
        </pc:spChg>
        <pc:spChg chg="add del mod">
          <ac:chgData name="Hans van Kippersluis" userId="c83559ee-ee6f-4c28-8b27-a90758c9f13c" providerId="ADAL" clId="{B0F4D6A9-A8A5-41EE-85FD-1234AA2B6A63}" dt="2026-06-01T13:00:56.490" v="8212"/>
          <ac:spMkLst>
            <pc:docMk/>
            <pc:sldMk cId="0" sldId="258"/>
            <ac:spMk id="4" creationId="{57D2C4A0-87F3-B19A-BF6C-DD936EC47C1E}"/>
          </ac:spMkLst>
        </pc:spChg>
      </pc:sldChg>
      <pc:sldChg chg="add del">
        <pc:chgData name="Hans van Kippersluis" userId="c83559ee-ee6f-4c28-8b27-a90758c9f13c" providerId="ADAL" clId="{B0F4D6A9-A8A5-41EE-85FD-1234AA2B6A63}" dt="2026-06-01T13:01:15.465" v="8213" actId="47"/>
        <pc:sldMkLst>
          <pc:docMk/>
          <pc:sldMk cId="0" sldId="259"/>
        </pc:sldMkLst>
      </pc:sldChg>
      <pc:sldChg chg="modSp add mod">
        <pc:chgData name="Hans van Kippersluis" userId="c83559ee-ee6f-4c28-8b27-a90758c9f13c" providerId="ADAL" clId="{B0F4D6A9-A8A5-41EE-85FD-1234AA2B6A63}" dt="2026-06-01T19:31:17.803" v="11105" actId="255"/>
        <pc:sldMkLst>
          <pc:docMk/>
          <pc:sldMk cId="0" sldId="260"/>
        </pc:sldMkLst>
        <pc:spChg chg="mod">
          <ac:chgData name="Hans van Kippersluis" userId="c83559ee-ee6f-4c28-8b27-a90758c9f13c" providerId="ADAL" clId="{B0F4D6A9-A8A5-41EE-85FD-1234AA2B6A63}" dt="2026-06-01T13:01:47.039" v="8214" actId="1076"/>
          <ac:spMkLst>
            <pc:docMk/>
            <pc:sldMk cId="0" sldId="260"/>
            <ac:spMk id="2" creationId="{00000000-0000-0000-0000-000000000000}"/>
          </ac:spMkLst>
        </pc:spChg>
        <pc:spChg chg="mod">
          <ac:chgData name="Hans van Kippersluis" userId="c83559ee-ee6f-4c28-8b27-a90758c9f13c" providerId="ADAL" clId="{B0F4D6A9-A8A5-41EE-85FD-1234AA2B6A63}" dt="2026-06-01T19:31:17.803" v="11105" actId="255"/>
          <ac:spMkLst>
            <pc:docMk/>
            <pc:sldMk cId="0" sldId="260"/>
            <ac:spMk id="3" creationId="{00000000-0000-0000-0000-000000000000}"/>
          </ac:spMkLst>
        </pc:spChg>
      </pc:sldChg>
      <pc:sldChg chg="modSp add del mod">
        <pc:chgData name="Hans van Kippersluis" userId="c83559ee-ee6f-4c28-8b27-a90758c9f13c" providerId="ADAL" clId="{B0F4D6A9-A8A5-41EE-85FD-1234AA2B6A63}" dt="2026-06-01T13:02:48.455" v="8229" actId="47"/>
        <pc:sldMkLst>
          <pc:docMk/>
          <pc:sldMk cId="0" sldId="261"/>
        </pc:sldMkLst>
        <pc:spChg chg="mod">
          <ac:chgData name="Hans van Kippersluis" userId="c83559ee-ee6f-4c28-8b27-a90758c9f13c" providerId="ADAL" clId="{B0F4D6A9-A8A5-41EE-85FD-1234AA2B6A63}" dt="2026-06-01T13:02:18.120" v="8215" actId="21"/>
          <ac:spMkLst>
            <pc:docMk/>
            <pc:sldMk cId="0" sldId="261"/>
            <ac:spMk id="3" creationId="{00000000-0000-0000-0000-000000000000}"/>
          </ac:spMkLst>
        </pc:spChg>
      </pc:sldChg>
      <pc:sldChg chg="modSp mod modAnim">
        <pc:chgData name="Hans van Kippersluis" userId="c83559ee-ee6f-4c28-8b27-a90758c9f13c" providerId="ADAL" clId="{B0F4D6A9-A8A5-41EE-85FD-1234AA2B6A63}" dt="2026-06-01T10:10:29.585" v="1636" actId="20577"/>
        <pc:sldMkLst>
          <pc:docMk/>
          <pc:sldMk cId="0" sldId="271"/>
        </pc:sldMkLst>
        <pc:spChg chg="mod">
          <ac:chgData name="Hans van Kippersluis" userId="c83559ee-ee6f-4c28-8b27-a90758c9f13c" providerId="ADAL" clId="{B0F4D6A9-A8A5-41EE-85FD-1234AA2B6A63}" dt="2026-06-01T10:09:32.389" v="1436" actId="20577"/>
          <ac:spMkLst>
            <pc:docMk/>
            <pc:sldMk cId="0" sldId="271"/>
            <ac:spMk id="19458" creationId="{00000000-0000-0000-0000-000000000000}"/>
          </ac:spMkLst>
        </pc:spChg>
        <pc:spChg chg="mod">
          <ac:chgData name="Hans van Kippersluis" userId="c83559ee-ee6f-4c28-8b27-a90758c9f13c" providerId="ADAL" clId="{B0F4D6A9-A8A5-41EE-85FD-1234AA2B6A63}" dt="2026-06-01T10:10:29.585" v="1636" actId="20577"/>
          <ac:spMkLst>
            <pc:docMk/>
            <pc:sldMk cId="0" sldId="271"/>
            <ac:spMk id="19459" creationId="{00000000-0000-0000-0000-000000000000}"/>
          </ac:spMkLst>
        </pc:spChg>
      </pc:sldChg>
      <pc:sldChg chg="modSp mod">
        <pc:chgData name="Hans van Kippersluis" userId="c83559ee-ee6f-4c28-8b27-a90758c9f13c" providerId="ADAL" clId="{B0F4D6A9-A8A5-41EE-85FD-1234AA2B6A63}" dt="2026-06-01T10:19:55.670" v="3335" actId="20577"/>
        <pc:sldMkLst>
          <pc:docMk/>
          <pc:sldMk cId="0" sldId="273"/>
        </pc:sldMkLst>
        <pc:spChg chg="mod">
          <ac:chgData name="Hans van Kippersluis" userId="c83559ee-ee6f-4c28-8b27-a90758c9f13c" providerId="ADAL" clId="{B0F4D6A9-A8A5-41EE-85FD-1234AA2B6A63}" dt="2026-06-01T10:18:13.514" v="2915" actId="5793"/>
          <ac:spMkLst>
            <pc:docMk/>
            <pc:sldMk cId="0" sldId="273"/>
            <ac:spMk id="20482" creationId="{00000000-0000-0000-0000-000000000000}"/>
          </ac:spMkLst>
        </pc:spChg>
        <pc:spChg chg="mod">
          <ac:chgData name="Hans van Kippersluis" userId="c83559ee-ee6f-4c28-8b27-a90758c9f13c" providerId="ADAL" clId="{B0F4D6A9-A8A5-41EE-85FD-1234AA2B6A63}" dt="2026-06-01T10:19:55.670" v="3335" actId="20577"/>
          <ac:spMkLst>
            <pc:docMk/>
            <pc:sldMk cId="0" sldId="273"/>
            <ac:spMk id="20483" creationId="{00000000-0000-0000-0000-000000000000}"/>
          </ac:spMkLst>
        </pc:spChg>
      </pc:sldChg>
      <pc:sldChg chg="modSp del mod">
        <pc:chgData name="Hans van Kippersluis" userId="c83559ee-ee6f-4c28-8b27-a90758c9f13c" providerId="ADAL" clId="{B0F4D6A9-A8A5-41EE-85FD-1234AA2B6A63}" dt="2026-06-01T10:30:59.413" v="4929" actId="47"/>
        <pc:sldMkLst>
          <pc:docMk/>
          <pc:sldMk cId="3481557831" sldId="274"/>
        </pc:sldMkLst>
        <pc:spChg chg="mod">
          <ac:chgData name="Hans van Kippersluis" userId="c83559ee-ee6f-4c28-8b27-a90758c9f13c" providerId="ADAL" clId="{B0F4D6A9-A8A5-41EE-85FD-1234AA2B6A63}" dt="2026-06-01T08:57:04.938" v="901" actId="790"/>
          <ac:spMkLst>
            <pc:docMk/>
            <pc:sldMk cId="3481557831" sldId="274"/>
            <ac:spMk id="37890" creationId="{24EEFD34-94F4-4D36-AB40-CBC5D3BB1F40}"/>
          </ac:spMkLst>
        </pc:spChg>
        <pc:spChg chg="mod">
          <ac:chgData name="Hans van Kippersluis" userId="c83559ee-ee6f-4c28-8b27-a90758c9f13c" providerId="ADAL" clId="{B0F4D6A9-A8A5-41EE-85FD-1234AA2B6A63}" dt="2026-06-01T08:57:04.938" v="901" actId="790"/>
          <ac:spMkLst>
            <pc:docMk/>
            <pc:sldMk cId="3481557831" sldId="274"/>
            <ac:spMk id="37891" creationId="{97FDFA9E-1E67-4E00-A002-78858815F0EE}"/>
          </ac:spMkLst>
        </pc:spChg>
      </pc:sldChg>
      <pc:sldChg chg="modSp del mod">
        <pc:chgData name="Hans van Kippersluis" userId="c83559ee-ee6f-4c28-8b27-a90758c9f13c" providerId="ADAL" clId="{B0F4D6A9-A8A5-41EE-85FD-1234AA2B6A63}" dt="2026-06-01T10:31:02.270" v="4931" actId="47"/>
        <pc:sldMkLst>
          <pc:docMk/>
          <pc:sldMk cId="0" sldId="275"/>
        </pc:sldMkLst>
        <pc:spChg chg="mod">
          <ac:chgData name="Hans van Kippersluis" userId="c83559ee-ee6f-4c28-8b27-a90758c9f13c" providerId="ADAL" clId="{B0F4D6A9-A8A5-41EE-85FD-1234AA2B6A63}" dt="2026-06-01T08:57:04.938" v="901" actId="790"/>
          <ac:spMkLst>
            <pc:docMk/>
            <pc:sldMk cId="0" sldId="275"/>
            <ac:spMk id="40962" creationId="{EF399CB7-B283-4BDD-A770-FEF212A6635B}"/>
          </ac:spMkLst>
        </pc:spChg>
        <pc:spChg chg="mod">
          <ac:chgData name="Hans van Kippersluis" userId="c83559ee-ee6f-4c28-8b27-a90758c9f13c" providerId="ADAL" clId="{B0F4D6A9-A8A5-41EE-85FD-1234AA2B6A63}" dt="2026-06-01T08:57:04.938" v="901" actId="790"/>
          <ac:spMkLst>
            <pc:docMk/>
            <pc:sldMk cId="0" sldId="275"/>
            <ac:spMk id="40963" creationId="{809123CC-9C80-4824-8C20-888F8F522FE3}"/>
          </ac:spMkLst>
        </pc:spChg>
      </pc:sldChg>
      <pc:sldChg chg="modSp del mod">
        <pc:chgData name="Hans van Kippersluis" userId="c83559ee-ee6f-4c28-8b27-a90758c9f13c" providerId="ADAL" clId="{B0F4D6A9-A8A5-41EE-85FD-1234AA2B6A63}" dt="2026-06-01T10:55:38.817" v="6970" actId="47"/>
        <pc:sldMkLst>
          <pc:docMk/>
          <pc:sldMk cId="0" sldId="276"/>
        </pc:sldMkLst>
        <pc:spChg chg="mod">
          <ac:chgData name="Hans van Kippersluis" userId="c83559ee-ee6f-4c28-8b27-a90758c9f13c" providerId="ADAL" clId="{B0F4D6A9-A8A5-41EE-85FD-1234AA2B6A63}" dt="2026-06-01T08:57:04.938" v="901" actId="790"/>
          <ac:spMkLst>
            <pc:docMk/>
            <pc:sldMk cId="0" sldId="276"/>
            <ac:spMk id="52226" creationId="{515E1085-EB43-4FC5-9218-6AFD4E4E47AA}"/>
          </ac:spMkLst>
        </pc:spChg>
        <pc:spChg chg="mod">
          <ac:chgData name="Hans van Kippersluis" userId="c83559ee-ee6f-4c28-8b27-a90758c9f13c" providerId="ADAL" clId="{B0F4D6A9-A8A5-41EE-85FD-1234AA2B6A63}" dt="2026-06-01T08:57:04.938" v="901" actId="790"/>
          <ac:spMkLst>
            <pc:docMk/>
            <pc:sldMk cId="0" sldId="276"/>
            <ac:spMk id="52227" creationId="{3FF69570-2356-4334-9E4D-09910A991BC3}"/>
          </ac:spMkLst>
        </pc:spChg>
      </pc:sldChg>
      <pc:sldChg chg="modSp del mod">
        <pc:chgData name="Hans van Kippersluis" userId="c83559ee-ee6f-4c28-8b27-a90758c9f13c" providerId="ADAL" clId="{B0F4D6A9-A8A5-41EE-85FD-1234AA2B6A63}" dt="2026-06-01T10:55:37.246" v="6969" actId="47"/>
        <pc:sldMkLst>
          <pc:docMk/>
          <pc:sldMk cId="0" sldId="277"/>
        </pc:sldMkLst>
        <pc:spChg chg="mod">
          <ac:chgData name="Hans van Kippersluis" userId="c83559ee-ee6f-4c28-8b27-a90758c9f13c" providerId="ADAL" clId="{B0F4D6A9-A8A5-41EE-85FD-1234AA2B6A63}" dt="2026-06-01T08:57:04.938" v="901" actId="790"/>
          <ac:spMkLst>
            <pc:docMk/>
            <pc:sldMk cId="0" sldId="277"/>
            <ac:spMk id="53250" creationId="{AC93B466-CC36-445E-B64B-9351CBBD5544}"/>
          </ac:spMkLst>
        </pc:spChg>
        <pc:spChg chg="mod">
          <ac:chgData name="Hans van Kippersluis" userId="c83559ee-ee6f-4c28-8b27-a90758c9f13c" providerId="ADAL" clId="{B0F4D6A9-A8A5-41EE-85FD-1234AA2B6A63}" dt="2026-06-01T08:57:04.938" v="901" actId="790"/>
          <ac:spMkLst>
            <pc:docMk/>
            <pc:sldMk cId="0" sldId="277"/>
            <ac:spMk id="53251" creationId="{D88518EC-6A41-4F17-BCF9-82158B9EBC9E}"/>
          </ac:spMkLst>
        </pc:spChg>
      </pc:sldChg>
      <pc:sldChg chg="modSp del mod">
        <pc:chgData name="Hans van Kippersluis" userId="c83559ee-ee6f-4c28-8b27-a90758c9f13c" providerId="ADAL" clId="{B0F4D6A9-A8A5-41EE-85FD-1234AA2B6A63}" dt="2026-06-01T10:55:31.963" v="6966" actId="47"/>
        <pc:sldMkLst>
          <pc:docMk/>
          <pc:sldMk cId="0" sldId="278"/>
        </pc:sldMkLst>
        <pc:spChg chg="mod">
          <ac:chgData name="Hans van Kippersluis" userId="c83559ee-ee6f-4c28-8b27-a90758c9f13c" providerId="ADAL" clId="{B0F4D6A9-A8A5-41EE-85FD-1234AA2B6A63}" dt="2026-06-01T08:57:04.938" v="901" actId="790"/>
          <ac:spMkLst>
            <pc:docMk/>
            <pc:sldMk cId="0" sldId="278"/>
            <ac:spMk id="56322" creationId="{5E9EE51A-A0A0-4E51-80F7-C84227FDFD20}"/>
          </ac:spMkLst>
        </pc:spChg>
        <pc:spChg chg="mod">
          <ac:chgData name="Hans van Kippersluis" userId="c83559ee-ee6f-4c28-8b27-a90758c9f13c" providerId="ADAL" clId="{B0F4D6A9-A8A5-41EE-85FD-1234AA2B6A63}" dt="2026-06-01T08:57:04.938" v="901" actId="790"/>
          <ac:spMkLst>
            <pc:docMk/>
            <pc:sldMk cId="0" sldId="278"/>
            <ac:spMk id="56323" creationId="{60FAAABB-6093-4E74-833D-98A3687A5EF8}"/>
          </ac:spMkLst>
        </pc:spChg>
      </pc:sldChg>
      <pc:sldChg chg="addSp delSp modSp mod modAnim">
        <pc:chgData name="Hans van Kippersluis" userId="c83559ee-ee6f-4c28-8b27-a90758c9f13c" providerId="ADAL" clId="{B0F4D6A9-A8A5-41EE-85FD-1234AA2B6A63}" dt="2026-06-01T19:41:38.186" v="11372" actId="6549"/>
        <pc:sldMkLst>
          <pc:docMk/>
          <pc:sldMk cId="0" sldId="279"/>
        </pc:sldMkLst>
        <pc:spChg chg="add">
          <ac:chgData name="Hans van Kippersluis" userId="c83559ee-ee6f-4c28-8b27-a90758c9f13c" providerId="ADAL" clId="{B0F4D6A9-A8A5-41EE-85FD-1234AA2B6A63}" dt="2026-06-01T08:50:38.795" v="573"/>
          <ac:spMkLst>
            <pc:docMk/>
            <pc:sldMk cId="0" sldId="279"/>
            <ac:spMk id="2" creationId="{EE6E0AEA-7890-CB75-7EC6-06A64CC1EAD2}"/>
          </ac:spMkLst>
        </pc:spChg>
        <pc:spChg chg="add mod">
          <ac:chgData name="Hans van Kippersluis" userId="c83559ee-ee6f-4c28-8b27-a90758c9f13c" providerId="ADAL" clId="{B0F4D6A9-A8A5-41EE-85FD-1234AA2B6A63}" dt="2026-06-01T08:50:47.733" v="576"/>
          <ac:spMkLst>
            <pc:docMk/>
            <pc:sldMk cId="0" sldId="279"/>
            <ac:spMk id="3" creationId="{23E1F065-024E-DFA8-073A-043300BC0FD7}"/>
          </ac:spMkLst>
        </pc:spChg>
        <pc:spChg chg="mod">
          <ac:chgData name="Hans van Kippersluis" userId="c83559ee-ee6f-4c28-8b27-a90758c9f13c" providerId="ADAL" clId="{B0F4D6A9-A8A5-41EE-85FD-1234AA2B6A63}" dt="2026-06-01T08:57:04.938" v="901" actId="790"/>
          <ac:spMkLst>
            <pc:docMk/>
            <pc:sldMk cId="0" sldId="279"/>
            <ac:spMk id="32770" creationId="{56AD3491-29B1-4F59-B923-8D1E775C35E8}"/>
          </ac:spMkLst>
        </pc:spChg>
        <pc:spChg chg="add del mod">
          <ac:chgData name="Hans van Kippersluis" userId="c83559ee-ee6f-4c28-8b27-a90758c9f13c" providerId="ADAL" clId="{B0F4D6A9-A8A5-41EE-85FD-1234AA2B6A63}" dt="2026-06-01T19:41:38.186" v="11372" actId="6549"/>
          <ac:spMkLst>
            <pc:docMk/>
            <pc:sldMk cId="0" sldId="279"/>
            <ac:spMk id="32771" creationId="{43CD2C99-6493-4A70-9845-7BF2FE9269E1}"/>
          </ac:spMkLst>
        </pc:spChg>
      </pc:sldChg>
      <pc:sldChg chg="modSp del mod">
        <pc:chgData name="Hans van Kippersluis" userId="c83559ee-ee6f-4c28-8b27-a90758c9f13c" providerId="ADAL" clId="{B0F4D6A9-A8A5-41EE-85FD-1234AA2B6A63}" dt="2026-06-01T10:31:05.187" v="4933" actId="47"/>
        <pc:sldMkLst>
          <pc:docMk/>
          <pc:sldMk cId="0" sldId="280"/>
        </pc:sldMkLst>
        <pc:spChg chg="mod">
          <ac:chgData name="Hans van Kippersluis" userId="c83559ee-ee6f-4c28-8b27-a90758c9f13c" providerId="ADAL" clId="{B0F4D6A9-A8A5-41EE-85FD-1234AA2B6A63}" dt="2026-06-01T08:57:04.938" v="901" actId="790"/>
          <ac:spMkLst>
            <pc:docMk/>
            <pc:sldMk cId="0" sldId="280"/>
            <ac:spMk id="41986" creationId="{C18157D4-3EE0-4FB4-88DC-B60B1B73A84F}"/>
          </ac:spMkLst>
        </pc:spChg>
        <pc:spChg chg="mod">
          <ac:chgData name="Hans van Kippersluis" userId="c83559ee-ee6f-4c28-8b27-a90758c9f13c" providerId="ADAL" clId="{B0F4D6A9-A8A5-41EE-85FD-1234AA2B6A63}" dt="2026-06-01T08:57:04.938" v="901" actId="790"/>
          <ac:spMkLst>
            <pc:docMk/>
            <pc:sldMk cId="0" sldId="280"/>
            <ac:spMk id="41987" creationId="{CC842A0E-1256-4C14-B5D9-7F16421135FC}"/>
          </ac:spMkLst>
        </pc:spChg>
      </pc:sldChg>
      <pc:sldChg chg="modSp del mod">
        <pc:chgData name="Hans van Kippersluis" userId="c83559ee-ee6f-4c28-8b27-a90758c9f13c" providerId="ADAL" clId="{B0F4D6A9-A8A5-41EE-85FD-1234AA2B6A63}" dt="2026-06-01T10:55:28.640" v="6962" actId="47"/>
        <pc:sldMkLst>
          <pc:docMk/>
          <pc:sldMk cId="0" sldId="281"/>
        </pc:sldMkLst>
        <pc:spChg chg="mod">
          <ac:chgData name="Hans van Kippersluis" userId="c83559ee-ee6f-4c28-8b27-a90758c9f13c" providerId="ADAL" clId="{B0F4D6A9-A8A5-41EE-85FD-1234AA2B6A63}" dt="2026-06-01T08:57:04.938" v="901" actId="790"/>
          <ac:spMkLst>
            <pc:docMk/>
            <pc:sldMk cId="0" sldId="281"/>
            <ac:spMk id="3" creationId="{47DD11CB-2CB6-4434-A1B9-6FBB9BE3277E}"/>
          </ac:spMkLst>
        </pc:spChg>
        <pc:spChg chg="mod">
          <ac:chgData name="Hans van Kippersluis" userId="c83559ee-ee6f-4c28-8b27-a90758c9f13c" providerId="ADAL" clId="{B0F4D6A9-A8A5-41EE-85FD-1234AA2B6A63}" dt="2026-06-01T08:57:04.938" v="901" actId="790"/>
          <ac:spMkLst>
            <pc:docMk/>
            <pc:sldMk cId="0" sldId="281"/>
            <ac:spMk id="60418" creationId="{94B34AA3-4DA6-408E-B792-08C470CD0F5C}"/>
          </ac:spMkLst>
        </pc:spChg>
      </pc:sldChg>
      <pc:sldChg chg="modSp del mod">
        <pc:chgData name="Hans van Kippersluis" userId="c83559ee-ee6f-4c28-8b27-a90758c9f13c" providerId="ADAL" clId="{B0F4D6A9-A8A5-41EE-85FD-1234AA2B6A63}" dt="2026-06-01T10:55:32.602" v="6967" actId="47"/>
        <pc:sldMkLst>
          <pc:docMk/>
          <pc:sldMk cId="0" sldId="282"/>
        </pc:sldMkLst>
        <pc:spChg chg="mod">
          <ac:chgData name="Hans van Kippersluis" userId="c83559ee-ee6f-4c28-8b27-a90758c9f13c" providerId="ADAL" clId="{B0F4D6A9-A8A5-41EE-85FD-1234AA2B6A63}" dt="2026-06-01T08:57:04.938" v="901" actId="790"/>
          <ac:spMkLst>
            <pc:docMk/>
            <pc:sldMk cId="0" sldId="282"/>
            <ac:spMk id="55298" creationId="{86E9CBE7-6E58-42AD-BE06-9958649009C1}"/>
          </ac:spMkLst>
        </pc:spChg>
        <pc:spChg chg="mod">
          <ac:chgData name="Hans van Kippersluis" userId="c83559ee-ee6f-4c28-8b27-a90758c9f13c" providerId="ADAL" clId="{B0F4D6A9-A8A5-41EE-85FD-1234AA2B6A63}" dt="2026-06-01T08:57:04.938" v="901" actId="790"/>
          <ac:spMkLst>
            <pc:docMk/>
            <pc:sldMk cId="0" sldId="282"/>
            <ac:spMk id="55299" creationId="{EF6D0DA8-892B-45B8-9F43-3C7D526C0815}"/>
          </ac:spMkLst>
        </pc:spChg>
      </pc:sldChg>
      <pc:sldChg chg="modSp del mod">
        <pc:chgData name="Hans van Kippersluis" userId="c83559ee-ee6f-4c28-8b27-a90758c9f13c" providerId="ADAL" clId="{B0F4D6A9-A8A5-41EE-85FD-1234AA2B6A63}" dt="2026-06-01T10:55:26.448" v="6960" actId="47"/>
        <pc:sldMkLst>
          <pc:docMk/>
          <pc:sldMk cId="0" sldId="283"/>
        </pc:sldMkLst>
        <pc:spChg chg="mod">
          <ac:chgData name="Hans van Kippersluis" userId="c83559ee-ee6f-4c28-8b27-a90758c9f13c" providerId="ADAL" clId="{B0F4D6A9-A8A5-41EE-85FD-1234AA2B6A63}" dt="2026-06-01T08:57:04.938" v="901" actId="790"/>
          <ac:spMkLst>
            <pc:docMk/>
            <pc:sldMk cId="0" sldId="283"/>
            <ac:spMk id="61442" creationId="{D9BCF9C2-B1D9-4411-B076-775BCA428F73}"/>
          </ac:spMkLst>
        </pc:spChg>
        <pc:spChg chg="mod">
          <ac:chgData name="Hans van Kippersluis" userId="c83559ee-ee6f-4c28-8b27-a90758c9f13c" providerId="ADAL" clId="{B0F4D6A9-A8A5-41EE-85FD-1234AA2B6A63}" dt="2026-06-01T08:57:04.938" v="901" actId="790"/>
          <ac:spMkLst>
            <pc:docMk/>
            <pc:sldMk cId="0" sldId="283"/>
            <ac:spMk id="61443" creationId="{7683840A-D537-4609-A572-4BDBEADFFC53}"/>
          </ac:spMkLst>
        </pc:spChg>
      </pc:sldChg>
      <pc:sldChg chg="modSp del mod">
        <pc:chgData name="Hans van Kippersluis" userId="c83559ee-ee6f-4c28-8b27-a90758c9f13c" providerId="ADAL" clId="{B0F4D6A9-A8A5-41EE-85FD-1234AA2B6A63}" dt="2026-06-01T10:55:30.189" v="6964" actId="47"/>
        <pc:sldMkLst>
          <pc:docMk/>
          <pc:sldMk cId="0" sldId="286"/>
        </pc:sldMkLst>
        <pc:spChg chg="mod">
          <ac:chgData name="Hans van Kippersluis" userId="c83559ee-ee6f-4c28-8b27-a90758c9f13c" providerId="ADAL" clId="{B0F4D6A9-A8A5-41EE-85FD-1234AA2B6A63}" dt="2026-06-01T08:57:04.938" v="901" actId="790"/>
          <ac:spMkLst>
            <pc:docMk/>
            <pc:sldMk cId="0" sldId="286"/>
            <ac:spMk id="57346" creationId="{20D4AE66-2989-4BF6-853A-C4E4253E9ED8}"/>
          </ac:spMkLst>
        </pc:spChg>
        <pc:spChg chg="mod">
          <ac:chgData name="Hans van Kippersluis" userId="c83559ee-ee6f-4c28-8b27-a90758c9f13c" providerId="ADAL" clId="{B0F4D6A9-A8A5-41EE-85FD-1234AA2B6A63}" dt="2026-06-01T08:57:04.938" v="901" actId="790"/>
          <ac:spMkLst>
            <pc:docMk/>
            <pc:sldMk cId="0" sldId="286"/>
            <ac:spMk id="57347" creationId="{D5D7A6B2-1DBF-4B40-A95B-0688707A6A7A}"/>
          </ac:spMkLst>
        </pc:spChg>
      </pc:sldChg>
      <pc:sldChg chg="modSp add mod setBg">
        <pc:chgData name="Hans van Kippersluis" userId="c83559ee-ee6f-4c28-8b27-a90758c9f13c" providerId="ADAL" clId="{B0F4D6A9-A8A5-41EE-85FD-1234AA2B6A63}" dt="2026-06-01T18:07:10.993" v="10377" actId="403"/>
        <pc:sldMkLst>
          <pc:docMk/>
          <pc:sldMk cId="1718745313" sldId="286"/>
        </pc:sldMkLst>
        <pc:spChg chg="mod">
          <ac:chgData name="Hans van Kippersluis" userId="c83559ee-ee6f-4c28-8b27-a90758c9f13c" providerId="ADAL" clId="{B0F4D6A9-A8A5-41EE-85FD-1234AA2B6A63}" dt="2026-06-01T18:07:06.384" v="10375" actId="1076"/>
          <ac:spMkLst>
            <pc:docMk/>
            <pc:sldMk cId="1718745313" sldId="286"/>
            <ac:spMk id="23555" creationId="{00000000-0000-0000-0000-000000000000}"/>
          </ac:spMkLst>
        </pc:spChg>
        <pc:spChg chg="mod">
          <ac:chgData name="Hans van Kippersluis" userId="c83559ee-ee6f-4c28-8b27-a90758c9f13c" providerId="ADAL" clId="{B0F4D6A9-A8A5-41EE-85FD-1234AA2B6A63}" dt="2026-06-01T18:07:10.993" v="10377" actId="403"/>
          <ac:spMkLst>
            <pc:docMk/>
            <pc:sldMk cId="1718745313" sldId="286"/>
            <ac:spMk id="32772" creationId="{00000000-0000-0000-0000-000000000000}"/>
          </ac:spMkLst>
        </pc:spChg>
      </pc:sldChg>
      <pc:sldChg chg="modSp add mod setBg">
        <pc:chgData name="Hans van Kippersluis" userId="c83559ee-ee6f-4c28-8b27-a90758c9f13c" providerId="ADAL" clId="{B0F4D6A9-A8A5-41EE-85FD-1234AA2B6A63}" dt="2026-06-01T18:06:41.676" v="10367" actId="255"/>
        <pc:sldMkLst>
          <pc:docMk/>
          <pc:sldMk cId="3498538183" sldId="288"/>
        </pc:sldMkLst>
        <pc:spChg chg="mod">
          <ac:chgData name="Hans van Kippersluis" userId="c83559ee-ee6f-4c28-8b27-a90758c9f13c" providerId="ADAL" clId="{B0F4D6A9-A8A5-41EE-85FD-1234AA2B6A63}" dt="2026-06-01T18:06:29.259" v="10364" actId="1076"/>
          <ac:spMkLst>
            <pc:docMk/>
            <pc:sldMk cId="3498538183" sldId="288"/>
            <ac:spMk id="4" creationId="{00000000-0000-0000-0000-000000000000}"/>
          </ac:spMkLst>
        </pc:spChg>
        <pc:spChg chg="mod">
          <ac:chgData name="Hans van Kippersluis" userId="c83559ee-ee6f-4c28-8b27-a90758c9f13c" providerId="ADAL" clId="{B0F4D6A9-A8A5-41EE-85FD-1234AA2B6A63}" dt="2026-06-01T18:06:29.259" v="10364" actId="1076"/>
          <ac:spMkLst>
            <pc:docMk/>
            <pc:sldMk cId="3498538183" sldId="288"/>
            <ac:spMk id="7" creationId="{00000000-0000-0000-0000-000000000000}"/>
          </ac:spMkLst>
        </pc:spChg>
        <pc:spChg chg="mod">
          <ac:chgData name="Hans van Kippersluis" userId="c83559ee-ee6f-4c28-8b27-a90758c9f13c" providerId="ADAL" clId="{B0F4D6A9-A8A5-41EE-85FD-1234AA2B6A63}" dt="2026-06-01T18:06:29.259" v="10364" actId="1076"/>
          <ac:spMkLst>
            <pc:docMk/>
            <pc:sldMk cId="3498538183" sldId="288"/>
            <ac:spMk id="13" creationId="{00000000-0000-0000-0000-000000000000}"/>
          </ac:spMkLst>
        </pc:spChg>
        <pc:spChg chg="mod">
          <ac:chgData name="Hans van Kippersluis" userId="c83559ee-ee6f-4c28-8b27-a90758c9f13c" providerId="ADAL" clId="{B0F4D6A9-A8A5-41EE-85FD-1234AA2B6A63}" dt="2026-06-01T18:06:29.259" v="10364" actId="1076"/>
          <ac:spMkLst>
            <pc:docMk/>
            <pc:sldMk cId="3498538183" sldId="288"/>
            <ac:spMk id="14" creationId="{00000000-0000-0000-0000-000000000000}"/>
          </ac:spMkLst>
        </pc:spChg>
        <pc:spChg chg="mod">
          <ac:chgData name="Hans van Kippersluis" userId="c83559ee-ee6f-4c28-8b27-a90758c9f13c" providerId="ADAL" clId="{B0F4D6A9-A8A5-41EE-85FD-1234AA2B6A63}" dt="2026-06-01T18:06:29.259" v="10364" actId="1076"/>
          <ac:spMkLst>
            <pc:docMk/>
            <pc:sldMk cId="3498538183" sldId="288"/>
            <ac:spMk id="15" creationId="{00000000-0000-0000-0000-000000000000}"/>
          </ac:spMkLst>
        </pc:spChg>
        <pc:spChg chg="mod">
          <ac:chgData name="Hans van Kippersluis" userId="c83559ee-ee6f-4c28-8b27-a90758c9f13c" providerId="ADAL" clId="{B0F4D6A9-A8A5-41EE-85FD-1234AA2B6A63}" dt="2026-06-01T18:06:41.676" v="10367" actId="255"/>
          <ac:spMkLst>
            <pc:docMk/>
            <pc:sldMk cId="3498538183" sldId="288"/>
            <ac:spMk id="33" creationId="{00000000-0000-0000-0000-000000000000}"/>
          </ac:spMkLst>
        </pc:spChg>
        <pc:spChg chg="mod">
          <ac:chgData name="Hans van Kippersluis" userId="c83559ee-ee6f-4c28-8b27-a90758c9f13c" providerId="ADAL" clId="{B0F4D6A9-A8A5-41EE-85FD-1234AA2B6A63}" dt="2026-06-01T18:06:29.259" v="10364" actId="1076"/>
          <ac:spMkLst>
            <pc:docMk/>
            <pc:sldMk cId="3498538183" sldId="288"/>
            <ac:spMk id="40" creationId="{00000000-0000-0000-0000-000000000000}"/>
          </ac:spMkLst>
        </pc:spChg>
        <pc:spChg chg="mod">
          <ac:chgData name="Hans van Kippersluis" userId="c83559ee-ee6f-4c28-8b27-a90758c9f13c" providerId="ADAL" clId="{B0F4D6A9-A8A5-41EE-85FD-1234AA2B6A63}" dt="2026-06-01T18:06:24.376" v="10363" actId="1076"/>
          <ac:spMkLst>
            <pc:docMk/>
            <pc:sldMk cId="3498538183" sldId="288"/>
            <ac:spMk id="8195" creationId="{00000000-0000-0000-0000-000000000000}"/>
          </ac:spMkLst>
        </pc:spChg>
        <pc:cxnChg chg="mod">
          <ac:chgData name="Hans van Kippersluis" userId="c83559ee-ee6f-4c28-8b27-a90758c9f13c" providerId="ADAL" clId="{B0F4D6A9-A8A5-41EE-85FD-1234AA2B6A63}" dt="2026-06-01T18:06:29.259" v="10364" actId="1076"/>
          <ac:cxnSpMkLst>
            <pc:docMk/>
            <pc:sldMk cId="3498538183" sldId="288"/>
            <ac:cxnSpMk id="3" creationId="{00000000-0000-0000-0000-000000000000}"/>
          </ac:cxnSpMkLst>
        </pc:cxnChg>
        <pc:cxnChg chg="mod">
          <ac:chgData name="Hans van Kippersluis" userId="c83559ee-ee6f-4c28-8b27-a90758c9f13c" providerId="ADAL" clId="{B0F4D6A9-A8A5-41EE-85FD-1234AA2B6A63}" dt="2026-06-01T18:06:29.259" v="10364" actId="1076"/>
          <ac:cxnSpMkLst>
            <pc:docMk/>
            <pc:sldMk cId="3498538183" sldId="288"/>
            <ac:cxnSpMk id="6" creationId="{00000000-0000-0000-0000-000000000000}"/>
          </ac:cxnSpMkLst>
        </pc:cxnChg>
        <pc:cxnChg chg="mod">
          <ac:chgData name="Hans van Kippersluis" userId="c83559ee-ee6f-4c28-8b27-a90758c9f13c" providerId="ADAL" clId="{B0F4D6A9-A8A5-41EE-85FD-1234AA2B6A63}" dt="2026-06-01T18:06:29.259" v="10364" actId="1076"/>
          <ac:cxnSpMkLst>
            <pc:docMk/>
            <pc:sldMk cId="3498538183" sldId="288"/>
            <ac:cxnSpMk id="16" creationId="{00000000-0000-0000-0000-000000000000}"/>
          </ac:cxnSpMkLst>
        </pc:cxnChg>
        <pc:cxnChg chg="mod">
          <ac:chgData name="Hans van Kippersluis" userId="c83559ee-ee6f-4c28-8b27-a90758c9f13c" providerId="ADAL" clId="{B0F4D6A9-A8A5-41EE-85FD-1234AA2B6A63}" dt="2026-06-01T18:06:29.259" v="10364" actId="1076"/>
          <ac:cxnSpMkLst>
            <pc:docMk/>
            <pc:sldMk cId="3498538183" sldId="288"/>
            <ac:cxnSpMk id="17" creationId="{00000000-0000-0000-0000-000000000000}"/>
          </ac:cxnSpMkLst>
        </pc:cxnChg>
      </pc:sldChg>
      <pc:sldChg chg="modSp add mod setBg modAnim">
        <pc:chgData name="Hans van Kippersluis" userId="c83559ee-ee6f-4c28-8b27-a90758c9f13c" providerId="ADAL" clId="{B0F4D6A9-A8A5-41EE-85FD-1234AA2B6A63}" dt="2026-06-01T19:14:06.853" v="10687" actId="20577"/>
        <pc:sldMkLst>
          <pc:docMk/>
          <pc:sldMk cId="3243200000" sldId="307"/>
        </pc:sldMkLst>
        <pc:spChg chg="mod">
          <ac:chgData name="Hans van Kippersluis" userId="c83559ee-ee6f-4c28-8b27-a90758c9f13c" providerId="ADAL" clId="{B0F4D6A9-A8A5-41EE-85FD-1234AA2B6A63}" dt="2026-06-01T19:14:06.853" v="10687" actId="20577"/>
          <ac:spMkLst>
            <pc:docMk/>
            <pc:sldMk cId="3243200000" sldId="307"/>
            <ac:spMk id="7171" creationId="{00000000-0000-0000-0000-000000000000}"/>
          </ac:spMkLst>
        </pc:spChg>
        <pc:spChg chg="mod">
          <ac:chgData name="Hans van Kippersluis" userId="c83559ee-ee6f-4c28-8b27-a90758c9f13c" providerId="ADAL" clId="{B0F4D6A9-A8A5-41EE-85FD-1234AA2B6A63}" dt="2026-06-01T18:09:09.897" v="10419" actId="1076"/>
          <ac:spMkLst>
            <pc:docMk/>
            <pc:sldMk cId="3243200000" sldId="307"/>
            <ac:spMk id="80898" creationId="{00000000-0000-0000-0000-000000000000}"/>
          </ac:spMkLst>
        </pc:spChg>
      </pc:sldChg>
      <pc:sldChg chg="add del">
        <pc:chgData name="Hans van Kippersluis" userId="c83559ee-ee6f-4c28-8b27-a90758c9f13c" providerId="ADAL" clId="{B0F4D6A9-A8A5-41EE-85FD-1234AA2B6A63}" dt="2026-06-01T11:43:37.455" v="7844" actId="47"/>
        <pc:sldMkLst>
          <pc:docMk/>
          <pc:sldMk cId="0" sldId="311"/>
        </pc:sldMkLst>
      </pc:sldChg>
      <pc:sldChg chg="addSp delSp modSp add mod setBg">
        <pc:chgData name="Hans van Kippersluis" userId="c83559ee-ee6f-4c28-8b27-a90758c9f13c" providerId="ADAL" clId="{B0F4D6A9-A8A5-41EE-85FD-1234AA2B6A63}" dt="2026-06-01T19:11:00.839" v="10682" actId="6549"/>
        <pc:sldMkLst>
          <pc:docMk/>
          <pc:sldMk cId="4271749652" sldId="312"/>
        </pc:sldMkLst>
        <pc:spChg chg="mod">
          <ac:chgData name="Hans van Kippersluis" userId="c83559ee-ee6f-4c28-8b27-a90758c9f13c" providerId="ADAL" clId="{B0F4D6A9-A8A5-41EE-85FD-1234AA2B6A63}" dt="2026-06-01T19:10:54.427" v="10681" actId="6549"/>
          <ac:spMkLst>
            <pc:docMk/>
            <pc:sldMk cId="4271749652" sldId="312"/>
            <ac:spMk id="7171" creationId="{00000000-0000-0000-0000-000000000000}"/>
          </ac:spMkLst>
        </pc:spChg>
        <pc:spChg chg="mod">
          <ac:chgData name="Hans van Kippersluis" userId="c83559ee-ee6f-4c28-8b27-a90758c9f13c" providerId="ADAL" clId="{B0F4D6A9-A8A5-41EE-85FD-1234AA2B6A63}" dt="2026-06-01T19:11:00.839" v="10682" actId="6549"/>
          <ac:spMkLst>
            <pc:docMk/>
            <pc:sldMk cId="4271749652" sldId="312"/>
            <ac:spMk id="80898" creationId="{00000000-0000-0000-0000-000000000000}"/>
          </ac:spMkLst>
        </pc:spChg>
        <pc:graphicFrameChg chg="add mod">
          <ac:chgData name="Hans van Kippersluis" userId="c83559ee-ee6f-4c28-8b27-a90758c9f13c" providerId="ADAL" clId="{B0F4D6A9-A8A5-41EE-85FD-1234AA2B6A63}" dt="2026-06-01T19:10:46.842" v="10674" actId="1076"/>
          <ac:graphicFrameMkLst>
            <pc:docMk/>
            <pc:sldMk cId="4271749652" sldId="312"/>
            <ac:graphicFrameMk id="3" creationId="{0123B15C-1095-3145-5F7A-C793FB55FF88}"/>
          </ac:graphicFrameMkLst>
        </pc:graphicFrameChg>
        <pc:picChg chg="del mod">
          <ac:chgData name="Hans van Kippersluis" userId="c83559ee-ee6f-4c28-8b27-a90758c9f13c" providerId="ADAL" clId="{B0F4D6A9-A8A5-41EE-85FD-1234AA2B6A63}" dt="2026-06-01T19:10:41.750" v="10667" actId="478"/>
          <ac:picMkLst>
            <pc:docMk/>
            <pc:sldMk cId="4271749652" sldId="312"/>
            <ac:picMk id="2" creationId="{00000000-0000-0000-0000-000000000000}"/>
          </ac:picMkLst>
        </pc:picChg>
      </pc:sldChg>
      <pc:sldChg chg="modSp mod ord">
        <pc:chgData name="Hans van Kippersluis" userId="c83559ee-ee6f-4c28-8b27-a90758c9f13c" providerId="ADAL" clId="{B0F4D6A9-A8A5-41EE-85FD-1234AA2B6A63}" dt="2026-06-01T11:35:31.218" v="7754" actId="1076"/>
        <pc:sldMkLst>
          <pc:docMk/>
          <pc:sldMk cId="0" sldId="316"/>
        </pc:sldMkLst>
        <pc:spChg chg="mod">
          <ac:chgData name="Hans van Kippersluis" userId="c83559ee-ee6f-4c28-8b27-a90758c9f13c" providerId="ADAL" clId="{B0F4D6A9-A8A5-41EE-85FD-1234AA2B6A63}" dt="2026-06-01T08:57:04.938" v="901" actId="790"/>
          <ac:spMkLst>
            <pc:docMk/>
            <pc:sldMk cId="0" sldId="316"/>
            <ac:spMk id="35842" creationId="{6DE31ADF-45E3-4CAD-AE08-0E0E7B70C519}"/>
          </ac:spMkLst>
        </pc:spChg>
        <pc:picChg chg="mod">
          <ac:chgData name="Hans van Kippersluis" userId="c83559ee-ee6f-4c28-8b27-a90758c9f13c" providerId="ADAL" clId="{B0F4D6A9-A8A5-41EE-85FD-1234AA2B6A63}" dt="2026-06-01T11:35:31.218" v="7754" actId="1076"/>
          <ac:picMkLst>
            <pc:docMk/>
            <pc:sldMk cId="0" sldId="316"/>
            <ac:picMk id="2050" creationId="{B1FD2300-D4EC-470F-BE9C-80411C92004B}"/>
          </ac:picMkLst>
        </pc:picChg>
      </pc:sldChg>
      <pc:sldChg chg="modSp mod">
        <pc:chgData name="Hans van Kippersluis" userId="c83559ee-ee6f-4c28-8b27-a90758c9f13c" providerId="ADAL" clId="{B0F4D6A9-A8A5-41EE-85FD-1234AA2B6A63}" dt="2026-06-01T19:00:31.680" v="10643" actId="20577"/>
        <pc:sldMkLst>
          <pc:docMk/>
          <pc:sldMk cId="0" sldId="317"/>
        </pc:sldMkLst>
        <pc:spChg chg="mod">
          <ac:chgData name="Hans van Kippersluis" userId="c83559ee-ee6f-4c28-8b27-a90758c9f13c" providerId="ADAL" clId="{B0F4D6A9-A8A5-41EE-85FD-1234AA2B6A63}" dt="2026-06-01T10:25:57.898" v="4399" actId="20577"/>
          <ac:spMkLst>
            <pc:docMk/>
            <pc:sldMk cId="0" sldId="317"/>
            <ac:spMk id="2" creationId="{00000000-0000-0000-0000-000000000000}"/>
          </ac:spMkLst>
        </pc:spChg>
        <pc:spChg chg="mod">
          <ac:chgData name="Hans van Kippersluis" userId="c83559ee-ee6f-4c28-8b27-a90758c9f13c" providerId="ADAL" clId="{B0F4D6A9-A8A5-41EE-85FD-1234AA2B6A63}" dt="2026-06-01T19:00:31.680" v="10643" actId="20577"/>
          <ac:spMkLst>
            <pc:docMk/>
            <pc:sldMk cId="0" sldId="317"/>
            <ac:spMk id="3" creationId="{00000000-0000-0000-0000-000000000000}"/>
          </ac:spMkLst>
        </pc:spChg>
      </pc:sldChg>
      <pc:sldChg chg="modSp add mod setBg">
        <pc:chgData name="Hans van Kippersluis" userId="c83559ee-ee6f-4c28-8b27-a90758c9f13c" providerId="ADAL" clId="{B0F4D6A9-A8A5-41EE-85FD-1234AA2B6A63}" dt="2026-06-01T18:05:02.248" v="10338" actId="1076"/>
        <pc:sldMkLst>
          <pc:docMk/>
          <pc:sldMk cId="1366845297" sldId="319"/>
        </pc:sldMkLst>
        <pc:spChg chg="mod">
          <ac:chgData name="Hans van Kippersluis" userId="c83559ee-ee6f-4c28-8b27-a90758c9f13c" providerId="ADAL" clId="{B0F4D6A9-A8A5-41EE-85FD-1234AA2B6A63}" dt="2026-06-01T18:05:02.248" v="10338" actId="1076"/>
          <ac:spMkLst>
            <pc:docMk/>
            <pc:sldMk cId="1366845297" sldId="319"/>
            <ac:spMk id="4" creationId="{00000000-0000-0000-0000-000000000000}"/>
          </ac:spMkLst>
        </pc:spChg>
        <pc:spChg chg="mod">
          <ac:chgData name="Hans van Kippersluis" userId="c83559ee-ee6f-4c28-8b27-a90758c9f13c" providerId="ADAL" clId="{B0F4D6A9-A8A5-41EE-85FD-1234AA2B6A63}" dt="2026-06-01T18:04:53.706" v="10336" actId="1076"/>
          <ac:spMkLst>
            <pc:docMk/>
            <pc:sldMk cId="1366845297" sldId="319"/>
            <ac:spMk id="80898" creationId="{00000000-0000-0000-0000-000000000000}"/>
          </ac:spMkLst>
        </pc:spChg>
        <pc:picChg chg="mod">
          <ac:chgData name="Hans van Kippersluis" userId="c83559ee-ee6f-4c28-8b27-a90758c9f13c" providerId="ADAL" clId="{B0F4D6A9-A8A5-41EE-85FD-1234AA2B6A63}" dt="2026-06-01T18:04:58.116" v="10337" actId="1076"/>
          <ac:picMkLst>
            <pc:docMk/>
            <pc:sldMk cId="1366845297" sldId="319"/>
            <ac:picMk id="2" creationId="{00000000-0000-0000-0000-000000000000}"/>
          </ac:picMkLst>
        </pc:picChg>
      </pc:sldChg>
      <pc:sldChg chg="modSp add mod setBg">
        <pc:chgData name="Hans van Kippersluis" userId="c83559ee-ee6f-4c28-8b27-a90758c9f13c" providerId="ADAL" clId="{B0F4D6A9-A8A5-41EE-85FD-1234AA2B6A63}" dt="2026-06-01T18:05:25.485" v="10343" actId="6549"/>
        <pc:sldMkLst>
          <pc:docMk/>
          <pc:sldMk cId="1252567004" sldId="320"/>
        </pc:sldMkLst>
        <pc:spChg chg="mod">
          <ac:chgData name="Hans van Kippersluis" userId="c83559ee-ee6f-4c28-8b27-a90758c9f13c" providerId="ADAL" clId="{B0F4D6A9-A8A5-41EE-85FD-1234AA2B6A63}" dt="2026-06-01T18:05:25.485" v="10343" actId="6549"/>
          <ac:spMkLst>
            <pc:docMk/>
            <pc:sldMk cId="1252567004" sldId="320"/>
            <ac:spMk id="7171" creationId="{00000000-0000-0000-0000-000000000000}"/>
          </ac:spMkLst>
        </pc:spChg>
        <pc:spChg chg="mod">
          <ac:chgData name="Hans van Kippersluis" userId="c83559ee-ee6f-4c28-8b27-a90758c9f13c" providerId="ADAL" clId="{B0F4D6A9-A8A5-41EE-85FD-1234AA2B6A63}" dt="2026-06-01T18:05:12.635" v="10340" actId="1076"/>
          <ac:spMkLst>
            <pc:docMk/>
            <pc:sldMk cId="1252567004" sldId="320"/>
            <ac:spMk id="80898" creationId="{00000000-0000-0000-0000-000000000000}"/>
          </ac:spMkLst>
        </pc:spChg>
      </pc:sldChg>
      <pc:sldChg chg="modSp del mod">
        <pc:chgData name="Hans van Kippersluis" userId="c83559ee-ee6f-4c28-8b27-a90758c9f13c" providerId="ADAL" clId="{B0F4D6A9-A8A5-41EE-85FD-1234AA2B6A63}" dt="2026-06-01T10:12:15.013" v="1992" actId="47"/>
        <pc:sldMkLst>
          <pc:docMk/>
          <pc:sldMk cId="0" sldId="321"/>
        </pc:sldMkLst>
        <pc:spChg chg="mod">
          <ac:chgData name="Hans van Kippersluis" userId="c83559ee-ee6f-4c28-8b27-a90758c9f13c" providerId="ADAL" clId="{B0F4D6A9-A8A5-41EE-85FD-1234AA2B6A63}" dt="2026-06-01T08:57:04.938" v="901" actId="790"/>
          <ac:spMkLst>
            <pc:docMk/>
            <pc:sldMk cId="0" sldId="321"/>
            <ac:spMk id="10242" creationId="{00000000-0000-0000-0000-000000000000}"/>
          </ac:spMkLst>
        </pc:spChg>
        <pc:spChg chg="mod">
          <ac:chgData name="Hans van Kippersluis" userId="c83559ee-ee6f-4c28-8b27-a90758c9f13c" providerId="ADAL" clId="{B0F4D6A9-A8A5-41EE-85FD-1234AA2B6A63}" dt="2026-06-01T08:57:04.938" v="901" actId="790"/>
          <ac:spMkLst>
            <pc:docMk/>
            <pc:sldMk cId="0" sldId="321"/>
            <ac:spMk id="10243" creationId="{00000000-0000-0000-0000-000000000000}"/>
          </ac:spMkLst>
        </pc:spChg>
      </pc:sldChg>
      <pc:sldChg chg="modSp add mod setBg modAnim">
        <pc:chgData name="Hans van Kippersluis" userId="c83559ee-ee6f-4c28-8b27-a90758c9f13c" providerId="ADAL" clId="{B0F4D6A9-A8A5-41EE-85FD-1234AA2B6A63}" dt="2026-06-01T19:13:31.394" v="10686" actId="1076"/>
        <pc:sldMkLst>
          <pc:docMk/>
          <pc:sldMk cId="783538580" sldId="321"/>
        </pc:sldMkLst>
        <pc:spChg chg="mod">
          <ac:chgData name="Hans van Kippersluis" userId="c83559ee-ee6f-4c28-8b27-a90758c9f13c" providerId="ADAL" clId="{B0F4D6A9-A8A5-41EE-85FD-1234AA2B6A63}" dt="2026-06-01T18:08:23.946" v="10404" actId="6549"/>
          <ac:spMkLst>
            <pc:docMk/>
            <pc:sldMk cId="783538580" sldId="321"/>
            <ac:spMk id="7171" creationId="{00000000-0000-0000-0000-000000000000}"/>
          </ac:spMkLst>
        </pc:spChg>
        <pc:spChg chg="mod">
          <ac:chgData name="Hans van Kippersluis" userId="c83559ee-ee6f-4c28-8b27-a90758c9f13c" providerId="ADAL" clId="{B0F4D6A9-A8A5-41EE-85FD-1234AA2B6A63}" dt="2026-06-01T19:13:31.394" v="10686" actId="1076"/>
          <ac:spMkLst>
            <pc:docMk/>
            <pc:sldMk cId="783538580" sldId="321"/>
            <ac:spMk id="80898" creationId="{00000000-0000-0000-0000-000000000000}"/>
          </ac:spMkLst>
        </pc:spChg>
      </pc:sldChg>
      <pc:sldChg chg="modSp del mod">
        <pc:chgData name="Hans van Kippersluis" userId="c83559ee-ee6f-4c28-8b27-a90758c9f13c" providerId="ADAL" clId="{B0F4D6A9-A8A5-41EE-85FD-1234AA2B6A63}" dt="2026-06-01T10:55:29.336" v="6963" actId="47"/>
        <pc:sldMkLst>
          <pc:docMk/>
          <pc:sldMk cId="0" sldId="322"/>
        </pc:sldMkLst>
        <pc:spChg chg="mod">
          <ac:chgData name="Hans van Kippersluis" userId="c83559ee-ee6f-4c28-8b27-a90758c9f13c" providerId="ADAL" clId="{B0F4D6A9-A8A5-41EE-85FD-1234AA2B6A63}" dt="2026-06-01T08:57:04.938" v="901" actId="790"/>
          <ac:spMkLst>
            <pc:docMk/>
            <pc:sldMk cId="0" sldId="322"/>
            <ac:spMk id="59394" creationId="{FB5A6BE3-8C9C-4D24-96DC-48E4E9831ACD}"/>
          </ac:spMkLst>
        </pc:spChg>
        <pc:spChg chg="mod">
          <ac:chgData name="Hans van Kippersluis" userId="c83559ee-ee6f-4c28-8b27-a90758c9f13c" providerId="ADAL" clId="{B0F4D6A9-A8A5-41EE-85FD-1234AA2B6A63}" dt="2026-06-01T08:57:04.938" v="901" actId="790"/>
          <ac:spMkLst>
            <pc:docMk/>
            <pc:sldMk cId="0" sldId="322"/>
            <ac:spMk id="59395" creationId="{8B425C04-5B4C-4527-871B-DBE679F54BBD}"/>
          </ac:spMkLst>
        </pc:spChg>
      </pc:sldChg>
      <pc:sldChg chg="modSp add mod setBg modAnim">
        <pc:chgData name="Hans van Kippersluis" userId="c83559ee-ee6f-4c28-8b27-a90758c9f13c" providerId="ADAL" clId="{B0F4D6A9-A8A5-41EE-85FD-1234AA2B6A63}" dt="2026-06-01T18:08:01.770" v="10396" actId="1076"/>
        <pc:sldMkLst>
          <pc:docMk/>
          <pc:sldMk cId="256146272" sldId="322"/>
        </pc:sldMkLst>
        <pc:spChg chg="mod">
          <ac:chgData name="Hans van Kippersluis" userId="c83559ee-ee6f-4c28-8b27-a90758c9f13c" providerId="ADAL" clId="{B0F4D6A9-A8A5-41EE-85FD-1234AA2B6A63}" dt="2026-06-01T18:07:55.800" v="10395" actId="20577"/>
          <ac:spMkLst>
            <pc:docMk/>
            <pc:sldMk cId="256146272" sldId="322"/>
            <ac:spMk id="7171" creationId="{00000000-0000-0000-0000-000000000000}"/>
          </ac:spMkLst>
        </pc:spChg>
        <pc:spChg chg="mod">
          <ac:chgData name="Hans van Kippersluis" userId="c83559ee-ee6f-4c28-8b27-a90758c9f13c" providerId="ADAL" clId="{B0F4D6A9-A8A5-41EE-85FD-1234AA2B6A63}" dt="2026-06-01T18:08:01.770" v="10396" actId="1076"/>
          <ac:spMkLst>
            <pc:docMk/>
            <pc:sldMk cId="256146272" sldId="322"/>
            <ac:spMk id="80898" creationId="{00000000-0000-0000-0000-000000000000}"/>
          </ac:spMkLst>
        </pc:spChg>
      </pc:sldChg>
      <pc:sldChg chg="delSp modSp add del mod setBg">
        <pc:chgData name="Hans van Kippersluis" userId="c83559ee-ee6f-4c28-8b27-a90758c9f13c" providerId="ADAL" clId="{B0F4D6A9-A8A5-41EE-85FD-1234AA2B6A63}" dt="2026-06-01T19:12:13.502" v="10683" actId="47"/>
        <pc:sldMkLst>
          <pc:docMk/>
          <pc:sldMk cId="3114973563" sldId="323"/>
        </pc:sldMkLst>
        <pc:spChg chg="del">
          <ac:chgData name="Hans van Kippersluis" userId="c83559ee-ee6f-4c28-8b27-a90758c9f13c" providerId="ADAL" clId="{B0F4D6A9-A8A5-41EE-85FD-1234AA2B6A63}" dt="2026-06-01T18:05:34.012" v="10345" actId="478"/>
          <ac:spMkLst>
            <pc:docMk/>
            <pc:sldMk cId="3114973563" sldId="323"/>
            <ac:spMk id="7171" creationId="{00000000-0000-0000-0000-000000000000}"/>
          </ac:spMkLst>
        </pc:spChg>
        <pc:spChg chg="mod">
          <ac:chgData name="Hans van Kippersluis" userId="c83559ee-ee6f-4c28-8b27-a90758c9f13c" providerId="ADAL" clId="{B0F4D6A9-A8A5-41EE-85FD-1234AA2B6A63}" dt="2026-06-01T18:05:37.002" v="10346" actId="1076"/>
          <ac:spMkLst>
            <pc:docMk/>
            <pc:sldMk cId="3114973563" sldId="323"/>
            <ac:spMk id="80898" creationId="{00000000-0000-0000-0000-000000000000}"/>
          </ac:spMkLst>
        </pc:spChg>
      </pc:sldChg>
      <pc:sldChg chg="modSp mod">
        <pc:chgData name="Hans van Kippersluis" userId="c83559ee-ee6f-4c28-8b27-a90758c9f13c" providerId="ADAL" clId="{B0F4D6A9-A8A5-41EE-85FD-1234AA2B6A63}" dt="2026-06-01T10:12:52.794" v="2109" actId="20577"/>
        <pc:sldMkLst>
          <pc:docMk/>
          <pc:sldMk cId="0" sldId="324"/>
        </pc:sldMkLst>
        <pc:spChg chg="mod">
          <ac:chgData name="Hans van Kippersluis" userId="c83559ee-ee6f-4c28-8b27-a90758c9f13c" providerId="ADAL" clId="{B0F4D6A9-A8A5-41EE-85FD-1234AA2B6A63}" dt="2026-06-01T10:12:52.794" v="2109" actId="20577"/>
          <ac:spMkLst>
            <pc:docMk/>
            <pc:sldMk cId="0" sldId="324"/>
            <ac:spMk id="3" creationId="{00000000-0000-0000-0000-000000000000}"/>
          </ac:spMkLst>
        </pc:spChg>
        <pc:spChg chg="mod">
          <ac:chgData name="Hans van Kippersluis" userId="c83559ee-ee6f-4c28-8b27-a90758c9f13c" providerId="ADAL" clId="{B0F4D6A9-A8A5-41EE-85FD-1234AA2B6A63}" dt="2026-06-01T10:12:31.173" v="2021" actId="20577"/>
          <ac:spMkLst>
            <pc:docMk/>
            <pc:sldMk cId="0" sldId="324"/>
            <ac:spMk id="13314" creationId="{00000000-0000-0000-0000-000000000000}"/>
          </ac:spMkLst>
        </pc:spChg>
      </pc:sldChg>
      <pc:sldChg chg="modSp mod">
        <pc:chgData name="Hans van Kippersluis" userId="c83559ee-ee6f-4c28-8b27-a90758c9f13c" providerId="ADAL" clId="{B0F4D6A9-A8A5-41EE-85FD-1234AA2B6A63}" dt="2026-06-01T19:19:47.302" v="10770" actId="5793"/>
        <pc:sldMkLst>
          <pc:docMk/>
          <pc:sldMk cId="2025161309" sldId="330"/>
        </pc:sldMkLst>
        <pc:spChg chg="mod">
          <ac:chgData name="Hans van Kippersluis" userId="c83559ee-ee6f-4c28-8b27-a90758c9f13c" providerId="ADAL" clId="{B0F4D6A9-A8A5-41EE-85FD-1234AA2B6A63}" dt="2026-06-01T08:57:04.938" v="901" actId="790"/>
          <ac:spMkLst>
            <pc:docMk/>
            <pc:sldMk cId="2025161309" sldId="330"/>
            <ac:spMk id="19458" creationId="{E2693B97-89C8-46FA-A2C9-B1CFF35BA511}"/>
          </ac:spMkLst>
        </pc:spChg>
        <pc:spChg chg="mod">
          <ac:chgData name="Hans van Kippersluis" userId="c83559ee-ee6f-4c28-8b27-a90758c9f13c" providerId="ADAL" clId="{B0F4D6A9-A8A5-41EE-85FD-1234AA2B6A63}" dt="2026-06-01T19:19:47.302" v="10770" actId="5793"/>
          <ac:spMkLst>
            <pc:docMk/>
            <pc:sldMk cId="2025161309" sldId="330"/>
            <ac:spMk id="19459" creationId="{15C46454-1C7A-4702-B242-05F464C6736A}"/>
          </ac:spMkLst>
        </pc:spChg>
      </pc:sldChg>
      <pc:sldChg chg="modSp mod">
        <pc:chgData name="Hans van Kippersluis" userId="c83559ee-ee6f-4c28-8b27-a90758c9f13c" providerId="ADAL" clId="{B0F4D6A9-A8A5-41EE-85FD-1234AA2B6A63}" dt="2026-06-01T19:20:56.359" v="10795" actId="12"/>
        <pc:sldMkLst>
          <pc:docMk/>
          <pc:sldMk cId="3317110358" sldId="333"/>
        </pc:sldMkLst>
        <pc:spChg chg="mod">
          <ac:chgData name="Hans van Kippersluis" userId="c83559ee-ee6f-4c28-8b27-a90758c9f13c" providerId="ADAL" clId="{B0F4D6A9-A8A5-41EE-85FD-1234AA2B6A63}" dt="2026-06-01T08:57:04.938" v="901" actId="790"/>
          <ac:spMkLst>
            <pc:docMk/>
            <pc:sldMk cId="3317110358" sldId="333"/>
            <ac:spMk id="22530" creationId="{001C66DD-A89F-4C05-ADC2-0799747B590F}"/>
          </ac:spMkLst>
        </pc:spChg>
        <pc:spChg chg="mod">
          <ac:chgData name="Hans van Kippersluis" userId="c83559ee-ee6f-4c28-8b27-a90758c9f13c" providerId="ADAL" clId="{B0F4D6A9-A8A5-41EE-85FD-1234AA2B6A63}" dt="2026-06-01T19:20:56.359" v="10795" actId="12"/>
          <ac:spMkLst>
            <pc:docMk/>
            <pc:sldMk cId="3317110358" sldId="333"/>
            <ac:spMk id="22531" creationId="{DDF4EA81-2777-412D-9574-523BFB40319C}"/>
          </ac:spMkLst>
        </pc:spChg>
      </pc:sldChg>
      <pc:sldChg chg="modSp mod">
        <pc:chgData name="Hans van Kippersluis" userId="c83559ee-ee6f-4c28-8b27-a90758c9f13c" providerId="ADAL" clId="{B0F4D6A9-A8A5-41EE-85FD-1234AA2B6A63}" dt="2026-06-01T08:57:04.938" v="901" actId="790"/>
        <pc:sldMkLst>
          <pc:docMk/>
          <pc:sldMk cId="2080439565" sldId="334"/>
        </pc:sldMkLst>
        <pc:spChg chg="mod">
          <ac:chgData name="Hans van Kippersluis" userId="c83559ee-ee6f-4c28-8b27-a90758c9f13c" providerId="ADAL" clId="{B0F4D6A9-A8A5-41EE-85FD-1234AA2B6A63}" dt="2026-06-01T08:57:04.938" v="901" actId="790"/>
          <ac:spMkLst>
            <pc:docMk/>
            <pc:sldMk cId="2080439565" sldId="334"/>
            <ac:spMk id="23554" creationId="{4B96F2DE-C64C-4330-B22C-C8DE11249FAE}"/>
          </ac:spMkLst>
        </pc:spChg>
        <pc:graphicFrameChg chg="modGraphic">
          <ac:chgData name="Hans van Kippersluis" userId="c83559ee-ee6f-4c28-8b27-a90758c9f13c" providerId="ADAL" clId="{B0F4D6A9-A8A5-41EE-85FD-1234AA2B6A63}" dt="2026-06-01T08:57:04.938" v="901" actId="790"/>
          <ac:graphicFrameMkLst>
            <pc:docMk/>
            <pc:sldMk cId="2080439565" sldId="334"/>
            <ac:graphicFrameMk id="4" creationId="{558CAFEC-CA2E-43A5-B9BE-66D3C9F2C732}"/>
          </ac:graphicFrameMkLst>
        </pc:graphicFrameChg>
      </pc:sldChg>
      <pc:sldChg chg="modSp mod">
        <pc:chgData name="Hans van Kippersluis" userId="c83559ee-ee6f-4c28-8b27-a90758c9f13c" providerId="ADAL" clId="{B0F4D6A9-A8A5-41EE-85FD-1234AA2B6A63}" dt="2026-06-01T10:16:40.270" v="2614" actId="20577"/>
        <pc:sldMkLst>
          <pc:docMk/>
          <pc:sldMk cId="0" sldId="335"/>
        </pc:sldMkLst>
        <pc:spChg chg="mod">
          <ac:chgData name="Hans van Kippersluis" userId="c83559ee-ee6f-4c28-8b27-a90758c9f13c" providerId="ADAL" clId="{B0F4D6A9-A8A5-41EE-85FD-1234AA2B6A63}" dt="2026-06-01T10:16:40.270" v="2614" actId="20577"/>
          <ac:spMkLst>
            <pc:docMk/>
            <pc:sldMk cId="0" sldId="335"/>
            <ac:spMk id="3" creationId="{00000000-0000-0000-0000-000000000000}"/>
          </ac:spMkLst>
        </pc:spChg>
        <pc:spChg chg="mod">
          <ac:chgData name="Hans van Kippersluis" userId="c83559ee-ee6f-4c28-8b27-a90758c9f13c" providerId="ADAL" clId="{B0F4D6A9-A8A5-41EE-85FD-1234AA2B6A63}" dt="2026-06-01T10:15:48.281" v="2417" actId="20577"/>
          <ac:spMkLst>
            <pc:docMk/>
            <pc:sldMk cId="0" sldId="335"/>
            <ac:spMk id="18434" creationId="{00000000-0000-0000-0000-000000000000}"/>
          </ac:spMkLst>
        </pc:spChg>
      </pc:sldChg>
      <pc:sldChg chg="modSp mod">
        <pc:chgData name="Hans van Kippersluis" userId="c83559ee-ee6f-4c28-8b27-a90758c9f13c" providerId="ADAL" clId="{B0F4D6A9-A8A5-41EE-85FD-1234AA2B6A63}" dt="2026-06-01T10:18:00.071" v="2874" actId="20577"/>
        <pc:sldMkLst>
          <pc:docMk/>
          <pc:sldMk cId="0" sldId="336"/>
        </pc:sldMkLst>
        <pc:spChg chg="mod">
          <ac:chgData name="Hans van Kippersluis" userId="c83559ee-ee6f-4c28-8b27-a90758c9f13c" providerId="ADAL" clId="{B0F4D6A9-A8A5-41EE-85FD-1234AA2B6A63}" dt="2026-06-01T08:57:04.938" v="901" actId="790"/>
          <ac:spMkLst>
            <pc:docMk/>
            <pc:sldMk cId="0" sldId="336"/>
            <ac:spMk id="2" creationId="{00000000-0000-0000-0000-000000000000}"/>
          </ac:spMkLst>
        </pc:spChg>
        <pc:spChg chg="mod">
          <ac:chgData name="Hans van Kippersluis" userId="c83559ee-ee6f-4c28-8b27-a90758c9f13c" providerId="ADAL" clId="{B0F4D6A9-A8A5-41EE-85FD-1234AA2B6A63}" dt="2026-06-01T10:18:00.071" v="2874" actId="20577"/>
          <ac:spMkLst>
            <pc:docMk/>
            <pc:sldMk cId="0" sldId="336"/>
            <ac:spMk id="3" creationId="{00000000-0000-0000-0000-000000000000}"/>
          </ac:spMkLst>
        </pc:spChg>
      </pc:sldChg>
      <pc:sldChg chg="modSp mod">
        <pc:chgData name="Hans van Kippersluis" userId="c83559ee-ee6f-4c28-8b27-a90758c9f13c" providerId="ADAL" clId="{B0F4D6A9-A8A5-41EE-85FD-1234AA2B6A63}" dt="2026-06-01T08:57:04.938" v="901" actId="790"/>
        <pc:sldMkLst>
          <pc:docMk/>
          <pc:sldMk cId="817422619" sldId="337"/>
        </pc:sldMkLst>
        <pc:spChg chg="mod">
          <ac:chgData name="Hans van Kippersluis" userId="c83559ee-ee6f-4c28-8b27-a90758c9f13c" providerId="ADAL" clId="{B0F4D6A9-A8A5-41EE-85FD-1234AA2B6A63}" dt="2026-06-01T08:57:04.938" v="901" actId="790"/>
          <ac:spMkLst>
            <pc:docMk/>
            <pc:sldMk cId="817422619" sldId="337"/>
            <ac:spMk id="26626" creationId="{D467A8F5-02A9-4889-8F88-A93D8A84128E}"/>
          </ac:spMkLst>
        </pc:spChg>
        <pc:spChg chg="mod">
          <ac:chgData name="Hans van Kippersluis" userId="c83559ee-ee6f-4c28-8b27-a90758c9f13c" providerId="ADAL" clId="{B0F4D6A9-A8A5-41EE-85FD-1234AA2B6A63}" dt="2026-06-01T08:57:04.938" v="901" actId="790"/>
          <ac:spMkLst>
            <pc:docMk/>
            <pc:sldMk cId="817422619" sldId="337"/>
            <ac:spMk id="26628" creationId="{8C7AD5EA-4640-4E32-8B67-CF702A224AA1}"/>
          </ac:spMkLst>
        </pc:spChg>
      </pc:sldChg>
      <pc:sldChg chg="modSp mod">
        <pc:chgData name="Hans van Kippersluis" userId="c83559ee-ee6f-4c28-8b27-a90758c9f13c" providerId="ADAL" clId="{B0F4D6A9-A8A5-41EE-85FD-1234AA2B6A63}" dt="2026-06-01T19:21:46.728" v="10810" actId="20577"/>
        <pc:sldMkLst>
          <pc:docMk/>
          <pc:sldMk cId="1435416257" sldId="338"/>
        </pc:sldMkLst>
        <pc:spChg chg="mod">
          <ac:chgData name="Hans van Kippersluis" userId="c83559ee-ee6f-4c28-8b27-a90758c9f13c" providerId="ADAL" clId="{B0F4D6A9-A8A5-41EE-85FD-1234AA2B6A63}" dt="2026-06-01T08:57:04.938" v="901" actId="790"/>
          <ac:spMkLst>
            <pc:docMk/>
            <pc:sldMk cId="1435416257" sldId="338"/>
            <ac:spMk id="27650" creationId="{4220243C-A08A-4C03-9D32-31AB13A7FE4B}"/>
          </ac:spMkLst>
        </pc:spChg>
        <pc:spChg chg="mod">
          <ac:chgData name="Hans van Kippersluis" userId="c83559ee-ee6f-4c28-8b27-a90758c9f13c" providerId="ADAL" clId="{B0F4D6A9-A8A5-41EE-85FD-1234AA2B6A63}" dt="2026-06-01T19:21:46.728" v="10810" actId="20577"/>
          <ac:spMkLst>
            <pc:docMk/>
            <pc:sldMk cId="1435416257" sldId="338"/>
            <ac:spMk id="27651" creationId="{19E6E3C9-8DD1-4040-8FA8-268BB8F45403}"/>
          </ac:spMkLst>
        </pc:spChg>
      </pc:sldChg>
      <pc:sldChg chg="modSp mod">
        <pc:chgData name="Hans van Kippersluis" userId="c83559ee-ee6f-4c28-8b27-a90758c9f13c" providerId="ADAL" clId="{B0F4D6A9-A8A5-41EE-85FD-1234AA2B6A63}" dt="2026-06-01T19:22:13.168" v="10823" actId="20577"/>
        <pc:sldMkLst>
          <pc:docMk/>
          <pc:sldMk cId="1353867211" sldId="339"/>
        </pc:sldMkLst>
        <pc:spChg chg="mod">
          <ac:chgData name="Hans van Kippersluis" userId="c83559ee-ee6f-4c28-8b27-a90758c9f13c" providerId="ADAL" clId="{B0F4D6A9-A8A5-41EE-85FD-1234AA2B6A63}" dt="2026-06-01T08:57:04.938" v="901" actId="790"/>
          <ac:spMkLst>
            <pc:docMk/>
            <pc:sldMk cId="1353867211" sldId="339"/>
            <ac:spMk id="28674" creationId="{9A39995F-BEF2-44CF-BAD2-726BEDF6E3B0}"/>
          </ac:spMkLst>
        </pc:spChg>
        <pc:spChg chg="mod">
          <ac:chgData name="Hans van Kippersluis" userId="c83559ee-ee6f-4c28-8b27-a90758c9f13c" providerId="ADAL" clId="{B0F4D6A9-A8A5-41EE-85FD-1234AA2B6A63}" dt="2026-06-01T19:22:13.168" v="10823" actId="20577"/>
          <ac:spMkLst>
            <pc:docMk/>
            <pc:sldMk cId="1353867211" sldId="339"/>
            <ac:spMk id="28675" creationId="{DB92B8CD-E2FA-4ABF-B701-370516F2E47B}"/>
          </ac:spMkLst>
        </pc:spChg>
      </pc:sldChg>
      <pc:sldChg chg="modSp mod">
        <pc:chgData name="Hans van Kippersluis" userId="c83559ee-ee6f-4c28-8b27-a90758c9f13c" providerId="ADAL" clId="{B0F4D6A9-A8A5-41EE-85FD-1234AA2B6A63}" dt="2026-06-01T08:57:04.938" v="901" actId="790"/>
        <pc:sldMkLst>
          <pc:docMk/>
          <pc:sldMk cId="4249630208" sldId="340"/>
        </pc:sldMkLst>
        <pc:spChg chg="mod">
          <ac:chgData name="Hans van Kippersluis" userId="c83559ee-ee6f-4c28-8b27-a90758c9f13c" providerId="ADAL" clId="{B0F4D6A9-A8A5-41EE-85FD-1234AA2B6A63}" dt="2026-06-01T08:57:04.938" v="901" actId="790"/>
          <ac:spMkLst>
            <pc:docMk/>
            <pc:sldMk cId="4249630208" sldId="340"/>
            <ac:spMk id="29698" creationId="{AAC055ED-A2C4-455F-B8BE-67A82E479108}"/>
          </ac:spMkLst>
        </pc:spChg>
      </pc:sldChg>
      <pc:sldChg chg="modSp add mod setBg modAnim">
        <pc:chgData name="Hans van Kippersluis" userId="c83559ee-ee6f-4c28-8b27-a90758c9f13c" providerId="ADAL" clId="{B0F4D6A9-A8A5-41EE-85FD-1234AA2B6A63}" dt="2026-06-01T18:51:13.362" v="10514" actId="14100"/>
        <pc:sldMkLst>
          <pc:docMk/>
          <pc:sldMk cId="0" sldId="341"/>
        </pc:sldMkLst>
        <pc:spChg chg="mod">
          <ac:chgData name="Hans van Kippersluis" userId="c83559ee-ee6f-4c28-8b27-a90758c9f13c" providerId="ADAL" clId="{B0F4D6A9-A8A5-41EE-85FD-1234AA2B6A63}" dt="2026-06-01T18:51:13.362" v="10514" actId="14100"/>
          <ac:spMkLst>
            <pc:docMk/>
            <pc:sldMk cId="0" sldId="341"/>
            <ac:spMk id="26627" creationId="{47DD66D2-6F84-6B15-2AEB-2DEEEE69113A}"/>
          </ac:spMkLst>
        </pc:spChg>
        <pc:spChg chg="mod">
          <ac:chgData name="Hans van Kippersluis" userId="c83559ee-ee6f-4c28-8b27-a90758c9f13c" providerId="ADAL" clId="{B0F4D6A9-A8A5-41EE-85FD-1234AA2B6A63}" dt="2026-06-01T11:12:33.452" v="7466" actId="20577"/>
          <ac:spMkLst>
            <pc:docMk/>
            <pc:sldMk cId="0" sldId="341"/>
            <ac:spMk id="58370" creationId="{1B12B744-5879-04EF-4A1D-41489EADE173}"/>
          </ac:spMkLst>
        </pc:spChg>
      </pc:sldChg>
      <pc:sldChg chg="modSp mod">
        <pc:chgData name="Hans van Kippersluis" userId="c83559ee-ee6f-4c28-8b27-a90758c9f13c" providerId="ADAL" clId="{B0F4D6A9-A8A5-41EE-85FD-1234AA2B6A63}" dt="2026-06-01T19:40:58.324" v="11367" actId="20577"/>
        <pc:sldMkLst>
          <pc:docMk/>
          <pc:sldMk cId="0" sldId="343"/>
        </pc:sldMkLst>
        <pc:spChg chg="mod">
          <ac:chgData name="Hans van Kippersluis" userId="c83559ee-ee6f-4c28-8b27-a90758c9f13c" providerId="ADAL" clId="{B0F4D6A9-A8A5-41EE-85FD-1234AA2B6A63}" dt="2026-06-01T08:57:04.938" v="901" actId="790"/>
          <ac:spMkLst>
            <pc:docMk/>
            <pc:sldMk cId="0" sldId="343"/>
            <ac:spMk id="14338" creationId="{229F45DD-06F8-4889-8ABD-36EE68BE5991}"/>
          </ac:spMkLst>
        </pc:spChg>
        <pc:spChg chg="mod">
          <ac:chgData name="Hans van Kippersluis" userId="c83559ee-ee6f-4c28-8b27-a90758c9f13c" providerId="ADAL" clId="{B0F4D6A9-A8A5-41EE-85FD-1234AA2B6A63}" dt="2026-06-01T19:40:58.324" v="11367" actId="20577"/>
          <ac:spMkLst>
            <pc:docMk/>
            <pc:sldMk cId="0" sldId="343"/>
            <ac:spMk id="14339" creationId="{0F8D4308-7325-479E-865C-66F5F1B2A399}"/>
          </ac:spMkLst>
        </pc:spChg>
      </pc:sldChg>
      <pc:sldChg chg="modSp mod">
        <pc:chgData name="Hans van Kippersluis" userId="c83559ee-ee6f-4c28-8b27-a90758c9f13c" providerId="ADAL" clId="{B0F4D6A9-A8A5-41EE-85FD-1234AA2B6A63}" dt="2026-06-01T19:27:44.742" v="11050" actId="20577"/>
        <pc:sldMkLst>
          <pc:docMk/>
          <pc:sldMk cId="0" sldId="344"/>
        </pc:sldMkLst>
        <pc:spChg chg="mod">
          <ac:chgData name="Hans van Kippersluis" userId="c83559ee-ee6f-4c28-8b27-a90758c9f13c" providerId="ADAL" clId="{B0F4D6A9-A8A5-41EE-85FD-1234AA2B6A63}" dt="2026-06-01T19:26:59.462" v="11015" actId="20577"/>
          <ac:spMkLst>
            <pc:docMk/>
            <pc:sldMk cId="0" sldId="344"/>
            <ac:spMk id="36866" creationId="{6A272958-8B95-4233-8359-153B597948F3}"/>
          </ac:spMkLst>
        </pc:spChg>
        <pc:spChg chg="mod">
          <ac:chgData name="Hans van Kippersluis" userId="c83559ee-ee6f-4c28-8b27-a90758c9f13c" providerId="ADAL" clId="{B0F4D6A9-A8A5-41EE-85FD-1234AA2B6A63}" dt="2026-06-01T19:27:44.742" v="11050" actId="20577"/>
          <ac:spMkLst>
            <pc:docMk/>
            <pc:sldMk cId="0" sldId="344"/>
            <ac:spMk id="36867" creationId="{EB3CFBE4-02A8-4852-AA1C-C94A5F61D5C7}"/>
          </ac:spMkLst>
        </pc:spChg>
      </pc:sldChg>
      <pc:sldChg chg="modSp mod">
        <pc:chgData name="Hans van Kippersluis" userId="c83559ee-ee6f-4c28-8b27-a90758c9f13c" providerId="ADAL" clId="{B0F4D6A9-A8A5-41EE-85FD-1234AA2B6A63}" dt="2026-06-01T19:26:50.646" v="11005" actId="20577"/>
        <pc:sldMkLst>
          <pc:docMk/>
          <pc:sldMk cId="0" sldId="345"/>
        </pc:sldMkLst>
        <pc:spChg chg="mod">
          <ac:chgData name="Hans van Kippersluis" userId="c83559ee-ee6f-4c28-8b27-a90758c9f13c" providerId="ADAL" clId="{B0F4D6A9-A8A5-41EE-85FD-1234AA2B6A63}" dt="2026-06-01T19:26:50.646" v="11005" actId="20577"/>
          <ac:spMkLst>
            <pc:docMk/>
            <pc:sldMk cId="0" sldId="345"/>
            <ac:spMk id="35842" creationId="{D2519266-A99B-4797-8A03-A432E08E90DD}"/>
          </ac:spMkLst>
        </pc:spChg>
        <pc:spChg chg="mod">
          <ac:chgData name="Hans van Kippersluis" userId="c83559ee-ee6f-4c28-8b27-a90758c9f13c" providerId="ADAL" clId="{B0F4D6A9-A8A5-41EE-85FD-1234AA2B6A63}" dt="2026-06-01T08:57:04.938" v="901" actId="790"/>
          <ac:spMkLst>
            <pc:docMk/>
            <pc:sldMk cId="0" sldId="345"/>
            <ac:spMk id="35843" creationId="{275B948F-162C-479B-9726-4CE424873486}"/>
          </ac:spMkLst>
        </pc:spChg>
        <pc:spChg chg="mod">
          <ac:chgData name="Hans van Kippersluis" userId="c83559ee-ee6f-4c28-8b27-a90758c9f13c" providerId="ADAL" clId="{B0F4D6A9-A8A5-41EE-85FD-1234AA2B6A63}" dt="2026-06-01T08:57:04.938" v="901" actId="790"/>
          <ac:spMkLst>
            <pc:docMk/>
            <pc:sldMk cId="0" sldId="345"/>
            <ac:spMk id="35845" creationId="{60F32C84-AA7A-4040-9A68-05A12C644BB5}"/>
          </ac:spMkLst>
        </pc:spChg>
      </pc:sldChg>
      <pc:sldChg chg="addSp delSp modSp del mod">
        <pc:chgData name="Hans van Kippersluis" userId="c83559ee-ee6f-4c28-8b27-a90758c9f13c" providerId="ADAL" clId="{B0F4D6A9-A8A5-41EE-85FD-1234AA2B6A63}" dt="2026-06-01T10:34:04.985" v="4934" actId="47"/>
        <pc:sldMkLst>
          <pc:docMk/>
          <pc:sldMk cId="0" sldId="346"/>
        </pc:sldMkLst>
        <pc:spChg chg="add">
          <ac:chgData name="Hans van Kippersluis" userId="c83559ee-ee6f-4c28-8b27-a90758c9f13c" providerId="ADAL" clId="{B0F4D6A9-A8A5-41EE-85FD-1234AA2B6A63}" dt="2026-06-01T08:52:15.232" v="590"/>
          <ac:spMkLst>
            <pc:docMk/>
            <pc:sldMk cId="0" sldId="346"/>
            <ac:spMk id="2" creationId="{80E3919F-DA5F-5C4E-6C74-2BF1CC0B303B}"/>
          </ac:spMkLst>
        </pc:spChg>
        <pc:spChg chg="add mod">
          <ac:chgData name="Hans van Kippersluis" userId="c83559ee-ee6f-4c28-8b27-a90758c9f13c" providerId="ADAL" clId="{B0F4D6A9-A8A5-41EE-85FD-1234AA2B6A63}" dt="2026-06-01T08:52:20.971" v="593"/>
          <ac:spMkLst>
            <pc:docMk/>
            <pc:sldMk cId="0" sldId="346"/>
            <ac:spMk id="3" creationId="{4B3745C9-0B11-16DF-B1DE-2528F7ECB8F7}"/>
          </ac:spMkLst>
        </pc:spChg>
        <pc:spChg chg="mod">
          <ac:chgData name="Hans van Kippersluis" userId="c83559ee-ee6f-4c28-8b27-a90758c9f13c" providerId="ADAL" clId="{B0F4D6A9-A8A5-41EE-85FD-1234AA2B6A63}" dt="2026-06-01T08:57:04.938" v="901" actId="790"/>
          <ac:spMkLst>
            <pc:docMk/>
            <pc:sldMk cId="0" sldId="346"/>
            <ac:spMk id="33794" creationId="{460B2952-0532-416A-91B4-8B1B2017B67A}"/>
          </ac:spMkLst>
        </pc:spChg>
        <pc:spChg chg="add del mod">
          <ac:chgData name="Hans van Kippersluis" userId="c83559ee-ee6f-4c28-8b27-a90758c9f13c" providerId="ADAL" clId="{B0F4D6A9-A8A5-41EE-85FD-1234AA2B6A63}" dt="2026-06-01T08:57:04.938" v="901" actId="790"/>
          <ac:spMkLst>
            <pc:docMk/>
            <pc:sldMk cId="0" sldId="346"/>
            <ac:spMk id="33795" creationId="{CADA2260-747D-455E-801D-85227D23C078}"/>
          </ac:spMkLst>
        </pc:spChg>
      </pc:sldChg>
      <pc:sldChg chg="modSp mod">
        <pc:chgData name="Hans van Kippersluis" userId="c83559ee-ee6f-4c28-8b27-a90758c9f13c" providerId="ADAL" clId="{B0F4D6A9-A8A5-41EE-85FD-1234AA2B6A63}" dt="2026-06-01T08:57:04.938" v="901" actId="790"/>
        <pc:sldMkLst>
          <pc:docMk/>
          <pc:sldMk cId="0" sldId="347"/>
        </pc:sldMkLst>
        <pc:spChg chg="mod">
          <ac:chgData name="Hans van Kippersluis" userId="c83559ee-ee6f-4c28-8b27-a90758c9f13c" providerId="ADAL" clId="{B0F4D6A9-A8A5-41EE-85FD-1234AA2B6A63}" dt="2026-06-01T08:57:04.938" v="901" actId="790"/>
          <ac:spMkLst>
            <pc:docMk/>
            <pc:sldMk cId="0" sldId="347"/>
            <ac:spMk id="34818" creationId="{15F292BB-0741-4F84-8764-A630FB421F48}"/>
          </ac:spMkLst>
        </pc:spChg>
      </pc:sldChg>
      <pc:sldChg chg="modSp add mod modAnim">
        <pc:chgData name="Hans van Kippersluis" userId="c83559ee-ee6f-4c28-8b27-a90758c9f13c" providerId="ADAL" clId="{B0F4D6A9-A8A5-41EE-85FD-1234AA2B6A63}" dt="2026-06-01T18:52:49.879" v="10531" actId="20577"/>
        <pc:sldMkLst>
          <pc:docMk/>
          <pc:sldMk cId="0" sldId="348"/>
        </pc:sldMkLst>
        <pc:spChg chg="mod">
          <ac:chgData name="Hans van Kippersluis" userId="c83559ee-ee6f-4c28-8b27-a90758c9f13c" providerId="ADAL" clId="{B0F4D6A9-A8A5-41EE-85FD-1234AA2B6A63}" dt="2026-06-01T18:52:49.879" v="10531" actId="20577"/>
          <ac:spMkLst>
            <pc:docMk/>
            <pc:sldMk cId="0" sldId="348"/>
            <ac:spMk id="14339" creationId="{27DAF36C-0AEC-4079-2A2D-3236D579B81A}"/>
          </ac:spMkLst>
        </pc:spChg>
        <pc:picChg chg="mod">
          <ac:chgData name="Hans van Kippersluis" userId="c83559ee-ee6f-4c28-8b27-a90758c9f13c" providerId="ADAL" clId="{B0F4D6A9-A8A5-41EE-85FD-1234AA2B6A63}" dt="2026-06-01T14:33:53.871" v="9226" actId="1076"/>
          <ac:picMkLst>
            <pc:docMk/>
            <pc:sldMk cId="0" sldId="348"/>
            <ac:picMk id="60420" creationId="{7DA801AB-6AE9-6D1B-CC0B-2216A46ED431}"/>
          </ac:picMkLst>
        </pc:picChg>
      </pc:sldChg>
      <pc:sldChg chg="addSp delSp modSp add mod">
        <pc:chgData name="Hans van Kippersluis" userId="c83559ee-ee6f-4c28-8b27-a90758c9f13c" providerId="ADAL" clId="{B0F4D6A9-A8A5-41EE-85FD-1234AA2B6A63}" dt="2026-06-01T18:53:26.112" v="10533" actId="20577"/>
        <pc:sldMkLst>
          <pc:docMk/>
          <pc:sldMk cId="0" sldId="349"/>
        </pc:sldMkLst>
        <pc:spChg chg="add mod">
          <ac:chgData name="Hans van Kippersluis" userId="c83559ee-ee6f-4c28-8b27-a90758c9f13c" providerId="ADAL" clId="{B0F4D6A9-A8A5-41EE-85FD-1234AA2B6A63}" dt="2026-06-01T18:53:26.112" v="10533" actId="20577"/>
          <ac:spMkLst>
            <pc:docMk/>
            <pc:sldMk cId="0" sldId="349"/>
            <ac:spMk id="3" creationId="{B984FFC6-BBC7-0F17-1608-E451AE3C0B0F}"/>
          </ac:spMkLst>
        </pc:spChg>
        <pc:spChg chg="del">
          <ac:chgData name="Hans van Kippersluis" userId="c83559ee-ee6f-4c28-8b27-a90758c9f13c" providerId="ADAL" clId="{B0F4D6A9-A8A5-41EE-85FD-1234AA2B6A63}" dt="2026-06-01T14:34:40.161" v="9238" actId="478"/>
          <ac:spMkLst>
            <pc:docMk/>
            <pc:sldMk cId="0" sldId="349"/>
            <ac:spMk id="15363" creationId="{F39B9548-44EF-2E88-0740-C1CD72A5565D}"/>
          </ac:spMkLst>
        </pc:spChg>
        <pc:graphicFrameChg chg="mod">
          <ac:chgData name="Hans van Kippersluis" userId="c83559ee-ee6f-4c28-8b27-a90758c9f13c" providerId="ADAL" clId="{B0F4D6A9-A8A5-41EE-85FD-1234AA2B6A63}" dt="2026-06-01T14:34:49.766" v="9239" actId="1076"/>
          <ac:graphicFrameMkLst>
            <pc:docMk/>
            <pc:sldMk cId="0" sldId="349"/>
            <ac:graphicFrameMk id="5" creationId="{CD61E97B-29A9-4C65-88FD-802004643440}"/>
          </ac:graphicFrameMkLst>
        </pc:graphicFrameChg>
      </pc:sldChg>
      <pc:sldChg chg="modSp add mod setBg">
        <pc:chgData name="Hans van Kippersluis" userId="c83559ee-ee6f-4c28-8b27-a90758c9f13c" providerId="ADAL" clId="{B0F4D6A9-A8A5-41EE-85FD-1234AA2B6A63}" dt="2026-06-01T18:09:47.216" v="10432"/>
        <pc:sldMkLst>
          <pc:docMk/>
          <pc:sldMk cId="0" sldId="352"/>
        </pc:sldMkLst>
        <pc:spChg chg="mod">
          <ac:chgData name="Hans van Kippersluis" userId="c83559ee-ee6f-4c28-8b27-a90758c9f13c" providerId="ADAL" clId="{B0F4D6A9-A8A5-41EE-85FD-1234AA2B6A63}" dt="2026-06-01T14:58:30.617" v="9979" actId="20577"/>
          <ac:spMkLst>
            <pc:docMk/>
            <pc:sldMk cId="0" sldId="352"/>
            <ac:spMk id="76803" creationId="{3F77D7B3-954A-4476-63B5-612A838F2301}"/>
          </ac:spMkLst>
        </pc:spChg>
      </pc:sldChg>
      <pc:sldChg chg="add del">
        <pc:chgData name="Hans van Kippersluis" userId="c83559ee-ee6f-4c28-8b27-a90758c9f13c" providerId="ADAL" clId="{B0F4D6A9-A8A5-41EE-85FD-1234AA2B6A63}" dt="2026-06-01T11:12:59.295" v="7470" actId="47"/>
        <pc:sldMkLst>
          <pc:docMk/>
          <pc:sldMk cId="0" sldId="353"/>
        </pc:sldMkLst>
      </pc:sldChg>
      <pc:sldChg chg="add del">
        <pc:chgData name="Hans van Kippersluis" userId="c83559ee-ee6f-4c28-8b27-a90758c9f13c" providerId="ADAL" clId="{B0F4D6A9-A8A5-41EE-85FD-1234AA2B6A63}" dt="2026-06-01T11:13:00.286" v="7471" actId="47"/>
        <pc:sldMkLst>
          <pc:docMk/>
          <pc:sldMk cId="0" sldId="354"/>
        </pc:sldMkLst>
      </pc:sldChg>
      <pc:sldChg chg="add del">
        <pc:chgData name="Hans van Kippersluis" userId="c83559ee-ee6f-4c28-8b27-a90758c9f13c" providerId="ADAL" clId="{B0F4D6A9-A8A5-41EE-85FD-1234AA2B6A63}" dt="2026-06-01T11:13:01.144" v="7472" actId="47"/>
        <pc:sldMkLst>
          <pc:docMk/>
          <pc:sldMk cId="0" sldId="355"/>
        </pc:sldMkLst>
      </pc:sldChg>
      <pc:sldChg chg="add del">
        <pc:chgData name="Hans van Kippersluis" userId="c83559ee-ee6f-4c28-8b27-a90758c9f13c" providerId="ADAL" clId="{B0F4D6A9-A8A5-41EE-85FD-1234AA2B6A63}" dt="2026-06-01T11:13:01.945" v="7473" actId="47"/>
        <pc:sldMkLst>
          <pc:docMk/>
          <pc:sldMk cId="0" sldId="356"/>
        </pc:sldMkLst>
      </pc:sldChg>
      <pc:sldChg chg="modSp add del mod">
        <pc:chgData name="Hans van Kippersluis" userId="c83559ee-ee6f-4c28-8b27-a90758c9f13c" providerId="ADAL" clId="{B0F4D6A9-A8A5-41EE-85FD-1234AA2B6A63}" dt="2026-06-01T11:13:06.097" v="7475" actId="47"/>
        <pc:sldMkLst>
          <pc:docMk/>
          <pc:sldMk cId="0" sldId="358"/>
        </pc:sldMkLst>
        <pc:spChg chg="mod">
          <ac:chgData name="Hans van Kippersluis" userId="c83559ee-ee6f-4c28-8b27-a90758c9f13c" providerId="ADAL" clId="{B0F4D6A9-A8A5-41EE-85FD-1234AA2B6A63}" dt="2026-06-01T08:57:04.938" v="901" actId="790"/>
          <ac:spMkLst>
            <pc:docMk/>
            <pc:sldMk cId="0" sldId="358"/>
            <ac:spMk id="11267" creationId="{0B641961-24CD-40FD-99DE-1C0D9B325515}"/>
          </ac:spMkLst>
        </pc:spChg>
        <pc:spChg chg="mod">
          <ac:chgData name="Hans van Kippersluis" userId="c83559ee-ee6f-4c28-8b27-a90758c9f13c" providerId="ADAL" clId="{B0F4D6A9-A8A5-41EE-85FD-1234AA2B6A63}" dt="2026-06-01T08:57:04.938" v="901" actId="790"/>
          <ac:spMkLst>
            <pc:docMk/>
            <pc:sldMk cId="0" sldId="358"/>
            <ac:spMk id="50178" creationId="{A2249B85-F312-45B7-809B-F0EDCB3FEDE7}"/>
          </ac:spMkLst>
        </pc:spChg>
      </pc:sldChg>
      <pc:sldChg chg="modSp mod">
        <pc:chgData name="Hans van Kippersluis" userId="c83559ee-ee6f-4c28-8b27-a90758c9f13c" providerId="ADAL" clId="{B0F4D6A9-A8A5-41EE-85FD-1234AA2B6A63}" dt="2026-06-01T11:29:42.488" v="7742" actId="20577"/>
        <pc:sldMkLst>
          <pc:docMk/>
          <pc:sldMk cId="0" sldId="359"/>
        </pc:sldMkLst>
        <pc:spChg chg="mod">
          <ac:chgData name="Hans van Kippersluis" userId="c83559ee-ee6f-4c28-8b27-a90758c9f13c" providerId="ADAL" clId="{B0F4D6A9-A8A5-41EE-85FD-1234AA2B6A63}" dt="2026-06-01T11:29:01.530" v="7529" actId="20577"/>
          <ac:spMkLst>
            <pc:docMk/>
            <pc:sldMk cId="0" sldId="359"/>
            <ac:spMk id="51202" creationId="{666AAA4F-35D1-4ACE-BA69-6A217F173BB0}"/>
          </ac:spMkLst>
        </pc:spChg>
        <pc:spChg chg="mod">
          <ac:chgData name="Hans van Kippersluis" userId="c83559ee-ee6f-4c28-8b27-a90758c9f13c" providerId="ADAL" clId="{B0F4D6A9-A8A5-41EE-85FD-1234AA2B6A63}" dt="2026-06-01T11:29:42.488" v="7742" actId="20577"/>
          <ac:spMkLst>
            <pc:docMk/>
            <pc:sldMk cId="0" sldId="359"/>
            <ac:spMk id="51203" creationId="{45738210-AF9C-476F-9C3B-E43717C31EEF}"/>
          </ac:spMkLst>
        </pc:spChg>
      </pc:sldChg>
      <pc:sldChg chg="modSp del mod">
        <pc:chgData name="Hans van Kippersluis" userId="c83559ee-ee6f-4c28-8b27-a90758c9f13c" providerId="ADAL" clId="{B0F4D6A9-A8A5-41EE-85FD-1234AA2B6A63}" dt="2026-06-01T10:55:35.890" v="6968" actId="47"/>
        <pc:sldMkLst>
          <pc:docMk/>
          <pc:sldMk cId="0" sldId="360"/>
        </pc:sldMkLst>
        <pc:spChg chg="mod">
          <ac:chgData name="Hans van Kippersluis" userId="c83559ee-ee6f-4c28-8b27-a90758c9f13c" providerId="ADAL" clId="{B0F4D6A9-A8A5-41EE-85FD-1234AA2B6A63}" dt="2026-06-01T08:57:04.938" v="901" actId="790"/>
          <ac:spMkLst>
            <pc:docMk/>
            <pc:sldMk cId="0" sldId="360"/>
            <ac:spMk id="54274" creationId="{36DDF6A6-D462-45DE-9A27-0AE8EF966CA5}"/>
          </ac:spMkLst>
        </pc:spChg>
        <pc:spChg chg="mod">
          <ac:chgData name="Hans van Kippersluis" userId="c83559ee-ee6f-4c28-8b27-a90758c9f13c" providerId="ADAL" clId="{B0F4D6A9-A8A5-41EE-85FD-1234AA2B6A63}" dt="2026-06-01T08:57:04.938" v="901" actId="790"/>
          <ac:spMkLst>
            <pc:docMk/>
            <pc:sldMk cId="0" sldId="360"/>
            <ac:spMk id="54275" creationId="{8EFD5ED7-7CD9-4D02-8FAC-52B80658A225}"/>
          </ac:spMkLst>
        </pc:spChg>
      </pc:sldChg>
      <pc:sldChg chg="modSp add mod modAnim">
        <pc:chgData name="Hans van Kippersluis" userId="c83559ee-ee6f-4c28-8b27-a90758c9f13c" providerId="ADAL" clId="{B0F4D6A9-A8A5-41EE-85FD-1234AA2B6A63}" dt="2026-06-01T14:36:48.149" v="9340" actId="20577"/>
        <pc:sldMkLst>
          <pc:docMk/>
          <pc:sldMk cId="0" sldId="362"/>
        </pc:sldMkLst>
        <pc:spChg chg="mod">
          <ac:chgData name="Hans van Kippersluis" userId="c83559ee-ee6f-4c28-8b27-a90758c9f13c" providerId="ADAL" clId="{B0F4D6A9-A8A5-41EE-85FD-1234AA2B6A63}" dt="2026-06-01T14:36:48.149" v="9340" actId="20577"/>
          <ac:spMkLst>
            <pc:docMk/>
            <pc:sldMk cId="0" sldId="362"/>
            <ac:spMk id="44035" creationId="{4069185D-EE85-5C33-AB54-32188565C26B}"/>
          </ac:spMkLst>
        </pc:spChg>
        <pc:spChg chg="mod">
          <ac:chgData name="Hans van Kippersluis" userId="c83559ee-ee6f-4c28-8b27-a90758c9f13c" providerId="ADAL" clId="{B0F4D6A9-A8A5-41EE-85FD-1234AA2B6A63}" dt="2026-06-01T14:35:53.444" v="9321" actId="313"/>
          <ac:spMkLst>
            <pc:docMk/>
            <pc:sldMk cId="0" sldId="362"/>
            <ac:spMk id="71682" creationId="{7A524B1F-7E39-CE9B-5C66-3D2B76FDA20E}"/>
          </ac:spMkLst>
        </pc:spChg>
      </pc:sldChg>
      <pc:sldChg chg="modSp add mod">
        <pc:chgData name="Hans van Kippersluis" userId="c83559ee-ee6f-4c28-8b27-a90758c9f13c" providerId="ADAL" clId="{B0F4D6A9-A8A5-41EE-85FD-1234AA2B6A63}" dt="2026-06-01T18:54:10.136" v="10536" actId="5793"/>
        <pc:sldMkLst>
          <pc:docMk/>
          <pc:sldMk cId="0" sldId="363"/>
        </pc:sldMkLst>
        <pc:spChg chg="mod">
          <ac:chgData name="Hans van Kippersluis" userId="c83559ee-ee6f-4c28-8b27-a90758c9f13c" providerId="ADAL" clId="{B0F4D6A9-A8A5-41EE-85FD-1234AA2B6A63}" dt="2026-06-01T18:54:10.136" v="10536" actId="5793"/>
          <ac:spMkLst>
            <pc:docMk/>
            <pc:sldMk cId="0" sldId="363"/>
            <ac:spMk id="72707" creationId="{D76EBE24-E926-23FB-43EE-D5D9C28F9084}"/>
          </ac:spMkLst>
        </pc:spChg>
      </pc:sldChg>
      <pc:sldChg chg="add del">
        <pc:chgData name="Hans van Kippersluis" userId="c83559ee-ee6f-4c28-8b27-a90758c9f13c" providerId="ADAL" clId="{B0F4D6A9-A8A5-41EE-85FD-1234AA2B6A63}" dt="2026-06-01T11:13:29.503" v="7478" actId="47"/>
        <pc:sldMkLst>
          <pc:docMk/>
          <pc:sldMk cId="0" sldId="364"/>
        </pc:sldMkLst>
      </pc:sldChg>
      <pc:sldChg chg="add del">
        <pc:chgData name="Hans van Kippersluis" userId="c83559ee-ee6f-4c28-8b27-a90758c9f13c" providerId="ADAL" clId="{B0F4D6A9-A8A5-41EE-85FD-1234AA2B6A63}" dt="2026-06-01T11:13:40.311" v="7479" actId="47"/>
        <pc:sldMkLst>
          <pc:docMk/>
          <pc:sldMk cId="0" sldId="365"/>
        </pc:sldMkLst>
      </pc:sldChg>
      <pc:sldChg chg="add del">
        <pc:chgData name="Hans van Kippersluis" userId="c83559ee-ee6f-4c28-8b27-a90758c9f13c" providerId="ADAL" clId="{B0F4D6A9-A8A5-41EE-85FD-1234AA2B6A63}" dt="2026-06-01T11:13:43.380" v="7480" actId="47"/>
        <pc:sldMkLst>
          <pc:docMk/>
          <pc:sldMk cId="0" sldId="366"/>
        </pc:sldMkLst>
      </pc:sldChg>
      <pc:sldChg chg="add del">
        <pc:chgData name="Hans van Kippersluis" userId="c83559ee-ee6f-4c28-8b27-a90758c9f13c" providerId="ADAL" clId="{B0F4D6A9-A8A5-41EE-85FD-1234AA2B6A63}" dt="2026-06-01T11:13:44.549" v="7481" actId="47"/>
        <pc:sldMkLst>
          <pc:docMk/>
          <pc:sldMk cId="0" sldId="367"/>
        </pc:sldMkLst>
      </pc:sldChg>
      <pc:sldChg chg="add">
        <pc:chgData name="Hans van Kippersluis" userId="c83559ee-ee6f-4c28-8b27-a90758c9f13c" providerId="ADAL" clId="{B0F4D6A9-A8A5-41EE-85FD-1234AA2B6A63}" dt="2026-06-01T11:12:14.568" v="7428"/>
        <pc:sldMkLst>
          <pc:docMk/>
          <pc:sldMk cId="0" sldId="368"/>
        </pc:sldMkLst>
      </pc:sldChg>
      <pc:sldChg chg="add del">
        <pc:chgData name="Hans van Kippersluis" userId="c83559ee-ee6f-4c28-8b27-a90758c9f13c" providerId="ADAL" clId="{B0F4D6A9-A8A5-41EE-85FD-1234AA2B6A63}" dt="2026-06-01T11:14:20.017" v="7488" actId="47"/>
        <pc:sldMkLst>
          <pc:docMk/>
          <pc:sldMk cId="0" sldId="370"/>
        </pc:sldMkLst>
      </pc:sldChg>
      <pc:sldChg chg="add del">
        <pc:chgData name="Hans van Kippersluis" userId="c83559ee-ee6f-4c28-8b27-a90758c9f13c" providerId="ADAL" clId="{B0F4D6A9-A8A5-41EE-85FD-1234AA2B6A63}" dt="2026-06-01T11:14:07.504" v="7484" actId="47"/>
        <pc:sldMkLst>
          <pc:docMk/>
          <pc:sldMk cId="0" sldId="372"/>
        </pc:sldMkLst>
      </pc:sldChg>
      <pc:sldChg chg="add del">
        <pc:chgData name="Hans van Kippersluis" userId="c83559ee-ee6f-4c28-8b27-a90758c9f13c" providerId="ADAL" clId="{B0F4D6A9-A8A5-41EE-85FD-1234AA2B6A63}" dt="2026-06-01T11:14:09.798" v="7486" actId="47"/>
        <pc:sldMkLst>
          <pc:docMk/>
          <pc:sldMk cId="0" sldId="375"/>
        </pc:sldMkLst>
      </pc:sldChg>
      <pc:sldChg chg="addSp delSp modSp mod modAnim">
        <pc:chgData name="Hans van Kippersluis" userId="c83559ee-ee6f-4c28-8b27-a90758c9f13c" providerId="ADAL" clId="{B0F4D6A9-A8A5-41EE-85FD-1234AA2B6A63}" dt="2026-06-01T18:30:09.470" v="10486"/>
        <pc:sldMkLst>
          <pc:docMk/>
          <pc:sldMk cId="2127717082" sldId="378"/>
        </pc:sldMkLst>
        <pc:spChg chg="del">
          <ac:chgData name="Hans van Kippersluis" userId="c83559ee-ee6f-4c28-8b27-a90758c9f13c" providerId="ADAL" clId="{B0F4D6A9-A8A5-41EE-85FD-1234AA2B6A63}" dt="2026-06-01T08:44:40.331" v="135" actId="478"/>
          <ac:spMkLst>
            <pc:docMk/>
            <pc:sldMk cId="2127717082" sldId="378"/>
            <ac:spMk id="2" creationId="{00000000-0000-0000-0000-000000000000}"/>
          </ac:spMkLst>
        </pc:spChg>
        <pc:spChg chg="mod">
          <ac:chgData name="Hans van Kippersluis" userId="c83559ee-ee6f-4c28-8b27-a90758c9f13c" providerId="ADAL" clId="{B0F4D6A9-A8A5-41EE-85FD-1234AA2B6A63}" dt="2026-06-01T08:57:04.938" v="901" actId="790"/>
          <ac:spMkLst>
            <pc:docMk/>
            <pc:sldMk cId="2127717082" sldId="378"/>
            <ac:spMk id="3" creationId="{00000000-0000-0000-0000-000000000000}"/>
          </ac:spMkLst>
        </pc:spChg>
        <pc:spChg chg="mod">
          <ac:chgData name="Hans van Kippersluis" userId="c83559ee-ee6f-4c28-8b27-a90758c9f13c" providerId="ADAL" clId="{B0F4D6A9-A8A5-41EE-85FD-1234AA2B6A63}" dt="2026-06-01T18:28:09.992" v="10477" actId="20577"/>
          <ac:spMkLst>
            <pc:docMk/>
            <pc:sldMk cId="2127717082" sldId="378"/>
            <ac:spMk id="4" creationId="{00000000-0000-0000-0000-000000000000}"/>
          </ac:spMkLst>
        </pc:spChg>
        <pc:spChg chg="add">
          <ac:chgData name="Hans van Kippersluis" userId="c83559ee-ee6f-4c28-8b27-a90758c9f13c" providerId="ADAL" clId="{B0F4D6A9-A8A5-41EE-85FD-1234AA2B6A63}" dt="2026-06-01T08:42:54.551" v="1"/>
          <ac:spMkLst>
            <pc:docMk/>
            <pc:sldMk cId="2127717082" sldId="378"/>
            <ac:spMk id="5" creationId="{FB835DFE-F05E-7BA3-01FF-CF02464F2D1D}"/>
          </ac:spMkLst>
        </pc:spChg>
        <pc:spChg chg="add del mod">
          <ac:chgData name="Hans van Kippersluis" userId="c83559ee-ee6f-4c28-8b27-a90758c9f13c" providerId="ADAL" clId="{B0F4D6A9-A8A5-41EE-85FD-1234AA2B6A63}" dt="2026-06-01T08:43:52.934" v="18"/>
          <ac:spMkLst>
            <pc:docMk/>
            <pc:sldMk cId="2127717082" sldId="378"/>
            <ac:spMk id="6" creationId="{FDA490D8-2288-4D84-C3A9-A47DA5F8C3F7}"/>
          </ac:spMkLst>
        </pc:spChg>
      </pc:sldChg>
      <pc:sldChg chg="modSp mod">
        <pc:chgData name="Hans van Kippersluis" userId="c83559ee-ee6f-4c28-8b27-a90758c9f13c" providerId="ADAL" clId="{B0F4D6A9-A8A5-41EE-85FD-1234AA2B6A63}" dt="2026-06-01T10:15:30.200" v="2378" actId="20577"/>
        <pc:sldMkLst>
          <pc:docMk/>
          <pc:sldMk cId="3709770880" sldId="379"/>
        </pc:sldMkLst>
        <pc:spChg chg="mod">
          <ac:chgData name="Hans van Kippersluis" userId="c83559ee-ee6f-4c28-8b27-a90758c9f13c" providerId="ADAL" clId="{B0F4D6A9-A8A5-41EE-85FD-1234AA2B6A63}" dt="2026-06-01T10:14:16.436" v="2176" actId="20577"/>
          <ac:spMkLst>
            <pc:docMk/>
            <pc:sldMk cId="3709770880" sldId="379"/>
            <ac:spMk id="4" creationId="{642A60C5-A68E-4327-9AC1-7B07015DB950}"/>
          </ac:spMkLst>
        </pc:spChg>
        <pc:spChg chg="mod">
          <ac:chgData name="Hans van Kippersluis" userId="c83559ee-ee6f-4c28-8b27-a90758c9f13c" providerId="ADAL" clId="{B0F4D6A9-A8A5-41EE-85FD-1234AA2B6A63}" dt="2026-06-01T10:15:30.200" v="2378" actId="20577"/>
          <ac:spMkLst>
            <pc:docMk/>
            <pc:sldMk cId="3709770880" sldId="379"/>
            <ac:spMk id="14339" creationId="{0F8D4308-7325-479E-865C-66F5F1B2A399}"/>
          </ac:spMkLst>
        </pc:spChg>
      </pc:sldChg>
      <pc:sldChg chg="modSp add del mod">
        <pc:chgData name="Hans van Kippersluis" userId="c83559ee-ee6f-4c28-8b27-a90758c9f13c" providerId="ADAL" clId="{B0F4D6A9-A8A5-41EE-85FD-1234AA2B6A63}" dt="2026-06-01T18:51:34.034" v="10515" actId="2696"/>
        <pc:sldMkLst>
          <pc:docMk/>
          <pc:sldMk cId="0" sldId="380"/>
        </pc:sldMkLst>
        <pc:spChg chg="mod">
          <ac:chgData name="Hans van Kippersluis" userId="c83559ee-ee6f-4c28-8b27-a90758c9f13c" providerId="ADAL" clId="{B0F4D6A9-A8A5-41EE-85FD-1234AA2B6A63}" dt="2026-06-01T14:39:15.993" v="9457" actId="20577"/>
          <ac:spMkLst>
            <pc:docMk/>
            <pc:sldMk cId="0" sldId="380"/>
            <ac:spMk id="71683" creationId="{651F6FB3-1551-1F4E-F1F8-F6707E0078B7}"/>
          </ac:spMkLst>
        </pc:spChg>
      </pc:sldChg>
      <pc:sldChg chg="add">
        <pc:chgData name="Hans van Kippersluis" userId="c83559ee-ee6f-4c28-8b27-a90758c9f13c" providerId="ADAL" clId="{B0F4D6A9-A8A5-41EE-85FD-1234AA2B6A63}" dt="2026-06-01T18:51:36.651" v="10516"/>
        <pc:sldMkLst>
          <pc:docMk/>
          <pc:sldMk cId="3707940337" sldId="380"/>
        </pc:sldMkLst>
      </pc:sldChg>
      <pc:sldChg chg="modSp add mod">
        <pc:chgData name="Hans van Kippersluis" userId="c83559ee-ee6f-4c28-8b27-a90758c9f13c" providerId="ADAL" clId="{B0F4D6A9-A8A5-41EE-85FD-1234AA2B6A63}" dt="2026-06-01T18:57:25.316" v="10635" actId="20577"/>
        <pc:sldMkLst>
          <pc:docMk/>
          <pc:sldMk cId="0" sldId="381"/>
        </pc:sldMkLst>
        <pc:spChg chg="mod">
          <ac:chgData name="Hans van Kippersluis" userId="c83559ee-ee6f-4c28-8b27-a90758c9f13c" providerId="ADAL" clId="{B0F4D6A9-A8A5-41EE-85FD-1234AA2B6A63}" dt="2026-06-01T18:57:25.316" v="10635" actId="20577"/>
          <ac:spMkLst>
            <pc:docMk/>
            <pc:sldMk cId="0" sldId="381"/>
            <ac:spMk id="74755" creationId="{2A738D33-BA4F-5988-6FC1-12479CBDED7D}"/>
          </ac:spMkLst>
        </pc:spChg>
        <pc:spChg chg="mod">
          <ac:chgData name="Hans van Kippersluis" userId="c83559ee-ee6f-4c28-8b27-a90758c9f13c" providerId="ADAL" clId="{B0F4D6A9-A8A5-41EE-85FD-1234AA2B6A63}" dt="2026-06-01T14:39:46.805" v="9479" actId="6549"/>
          <ac:spMkLst>
            <pc:docMk/>
            <pc:sldMk cId="0" sldId="381"/>
            <ac:spMk id="90114" creationId="{E093A23F-1439-A5ED-5550-2AE08C04F0F0}"/>
          </ac:spMkLst>
        </pc:spChg>
      </pc:sldChg>
      <pc:sldChg chg="modSp del mod">
        <pc:chgData name="Hans van Kippersluis" userId="c83559ee-ee6f-4c28-8b27-a90758c9f13c" providerId="ADAL" clId="{B0F4D6A9-A8A5-41EE-85FD-1234AA2B6A63}" dt="2026-06-01T10:56:05.349" v="6972" actId="47"/>
        <pc:sldMkLst>
          <pc:docMk/>
          <pc:sldMk cId="2458016032" sldId="381"/>
        </pc:sldMkLst>
        <pc:spChg chg="mod">
          <ac:chgData name="Hans van Kippersluis" userId="c83559ee-ee6f-4c28-8b27-a90758c9f13c" providerId="ADAL" clId="{B0F4D6A9-A8A5-41EE-85FD-1234AA2B6A63}" dt="2026-06-01T08:57:04.938" v="901" actId="790"/>
          <ac:spMkLst>
            <pc:docMk/>
            <pc:sldMk cId="2458016032" sldId="381"/>
            <ac:spMk id="14338" creationId="{229F45DD-06F8-4889-8ABD-36EE68BE5991}"/>
          </ac:spMkLst>
        </pc:spChg>
        <pc:spChg chg="mod">
          <ac:chgData name="Hans van Kippersluis" userId="c83559ee-ee6f-4c28-8b27-a90758c9f13c" providerId="ADAL" clId="{B0F4D6A9-A8A5-41EE-85FD-1234AA2B6A63}" dt="2026-06-01T08:57:04.938" v="901" actId="790"/>
          <ac:spMkLst>
            <pc:docMk/>
            <pc:sldMk cId="2458016032" sldId="381"/>
            <ac:spMk id="14339" creationId="{0F8D4308-7325-479E-865C-66F5F1B2A399}"/>
          </ac:spMkLst>
        </pc:spChg>
      </pc:sldChg>
      <pc:sldChg chg="modSp mod">
        <pc:chgData name="Hans van Kippersluis" userId="c83559ee-ee6f-4c28-8b27-a90758c9f13c" providerId="ADAL" clId="{B0F4D6A9-A8A5-41EE-85FD-1234AA2B6A63}" dt="2026-06-01T19:23:45.302" v="10861" actId="20577"/>
        <pc:sldMkLst>
          <pc:docMk/>
          <pc:sldMk cId="513944806" sldId="382"/>
        </pc:sldMkLst>
        <pc:spChg chg="mod">
          <ac:chgData name="Hans van Kippersluis" userId="c83559ee-ee6f-4c28-8b27-a90758c9f13c" providerId="ADAL" clId="{B0F4D6A9-A8A5-41EE-85FD-1234AA2B6A63}" dt="2026-06-01T19:23:45.302" v="10861" actId="20577"/>
          <ac:spMkLst>
            <pc:docMk/>
            <pc:sldMk cId="513944806" sldId="382"/>
            <ac:spMk id="51202" creationId="{666AAA4F-35D1-4ACE-BA69-6A217F173BB0}"/>
          </ac:spMkLst>
        </pc:spChg>
        <pc:spChg chg="mod">
          <ac:chgData name="Hans van Kippersluis" userId="c83559ee-ee6f-4c28-8b27-a90758c9f13c" providerId="ADAL" clId="{B0F4D6A9-A8A5-41EE-85FD-1234AA2B6A63}" dt="2026-06-01T19:23:30.248" v="10840" actId="20577"/>
          <ac:spMkLst>
            <pc:docMk/>
            <pc:sldMk cId="513944806" sldId="382"/>
            <ac:spMk id="51203" creationId="{45738210-AF9C-476F-9C3B-E43717C31EEF}"/>
          </ac:spMkLst>
        </pc:spChg>
      </pc:sldChg>
      <pc:sldChg chg="modSp mod modAnim">
        <pc:chgData name="Hans van Kippersluis" userId="c83559ee-ee6f-4c28-8b27-a90758c9f13c" providerId="ADAL" clId="{B0F4D6A9-A8A5-41EE-85FD-1234AA2B6A63}" dt="2026-06-01T19:26:23.639" v="10955" actId="20577"/>
        <pc:sldMkLst>
          <pc:docMk/>
          <pc:sldMk cId="0" sldId="383"/>
        </pc:sldMkLst>
        <pc:spChg chg="mod">
          <ac:chgData name="Hans van Kippersluis" userId="c83559ee-ee6f-4c28-8b27-a90758c9f13c" providerId="ADAL" clId="{B0F4D6A9-A8A5-41EE-85FD-1234AA2B6A63}" dt="2026-06-01T19:24:01.432" v="10885" actId="20577"/>
          <ac:spMkLst>
            <pc:docMk/>
            <pc:sldMk cId="0" sldId="383"/>
            <ac:spMk id="33794" creationId="{36979FF0-2EE8-4F6E-B03D-1DFEAE16B43B}"/>
          </ac:spMkLst>
        </pc:spChg>
        <pc:spChg chg="mod">
          <ac:chgData name="Hans van Kippersluis" userId="c83559ee-ee6f-4c28-8b27-a90758c9f13c" providerId="ADAL" clId="{B0F4D6A9-A8A5-41EE-85FD-1234AA2B6A63}" dt="2026-06-01T19:26:23.639" v="10955" actId="20577"/>
          <ac:spMkLst>
            <pc:docMk/>
            <pc:sldMk cId="0" sldId="383"/>
            <ac:spMk id="33795" creationId="{F0C56EA1-7795-45BA-B89F-5376EF324A17}"/>
          </ac:spMkLst>
        </pc:spChg>
      </pc:sldChg>
      <pc:sldChg chg="modSp mod">
        <pc:chgData name="Hans van Kippersluis" userId="c83559ee-ee6f-4c28-8b27-a90758c9f13c" providerId="ADAL" clId="{B0F4D6A9-A8A5-41EE-85FD-1234AA2B6A63}" dt="2026-06-01T19:26:44.722" v="10991" actId="20577"/>
        <pc:sldMkLst>
          <pc:docMk/>
          <pc:sldMk cId="0" sldId="384"/>
        </pc:sldMkLst>
        <pc:spChg chg="mod">
          <ac:chgData name="Hans van Kippersluis" userId="c83559ee-ee6f-4c28-8b27-a90758c9f13c" providerId="ADAL" clId="{B0F4D6A9-A8A5-41EE-85FD-1234AA2B6A63}" dt="2026-06-01T19:26:44.722" v="10991" actId="20577"/>
          <ac:spMkLst>
            <pc:docMk/>
            <pc:sldMk cId="0" sldId="384"/>
            <ac:spMk id="34818" creationId="{7CB6AD98-286D-4E36-B4FD-55D40235EF21}"/>
          </ac:spMkLst>
        </pc:spChg>
        <pc:spChg chg="mod">
          <ac:chgData name="Hans van Kippersluis" userId="c83559ee-ee6f-4c28-8b27-a90758c9f13c" providerId="ADAL" clId="{B0F4D6A9-A8A5-41EE-85FD-1234AA2B6A63}" dt="2026-06-01T08:57:04.938" v="901" actId="790"/>
          <ac:spMkLst>
            <pc:docMk/>
            <pc:sldMk cId="0" sldId="384"/>
            <ac:spMk id="34819" creationId="{F740EC29-D2DE-4C8C-AAC0-35A7E1063209}"/>
          </ac:spMkLst>
        </pc:spChg>
        <pc:spChg chg="mod">
          <ac:chgData name="Hans van Kippersluis" userId="c83559ee-ee6f-4c28-8b27-a90758c9f13c" providerId="ADAL" clId="{B0F4D6A9-A8A5-41EE-85FD-1234AA2B6A63}" dt="2026-06-01T08:57:04.938" v="901" actId="790"/>
          <ac:spMkLst>
            <pc:docMk/>
            <pc:sldMk cId="0" sldId="384"/>
            <ac:spMk id="34821" creationId="{1A9B4869-47E5-42DE-915A-5DBF8C0A5963}"/>
          </ac:spMkLst>
        </pc:spChg>
      </pc:sldChg>
      <pc:sldChg chg="modSp mod">
        <pc:chgData name="Hans van Kippersluis" userId="c83559ee-ee6f-4c28-8b27-a90758c9f13c" providerId="ADAL" clId="{B0F4D6A9-A8A5-41EE-85FD-1234AA2B6A63}" dt="2026-06-01T19:28:34.002" v="11082" actId="14100"/>
        <pc:sldMkLst>
          <pc:docMk/>
          <pc:sldMk cId="0" sldId="385"/>
        </pc:sldMkLst>
        <pc:spChg chg="mod">
          <ac:chgData name="Hans van Kippersluis" userId="c83559ee-ee6f-4c28-8b27-a90758c9f13c" providerId="ADAL" clId="{B0F4D6A9-A8A5-41EE-85FD-1234AA2B6A63}" dt="2026-06-01T19:28:24.696" v="11081" actId="20577"/>
          <ac:spMkLst>
            <pc:docMk/>
            <pc:sldMk cId="0" sldId="385"/>
            <ac:spMk id="37890" creationId="{4D2067BC-C921-4121-9991-FFF65BA36B5C}"/>
          </ac:spMkLst>
        </pc:spChg>
        <pc:spChg chg="mod">
          <ac:chgData name="Hans van Kippersluis" userId="c83559ee-ee6f-4c28-8b27-a90758c9f13c" providerId="ADAL" clId="{B0F4D6A9-A8A5-41EE-85FD-1234AA2B6A63}" dt="2026-06-01T19:28:34.002" v="11082" actId="14100"/>
          <ac:spMkLst>
            <pc:docMk/>
            <pc:sldMk cId="0" sldId="385"/>
            <ac:spMk id="37891" creationId="{D2CAA4DB-B397-4DC9-A537-124F8F573E24}"/>
          </ac:spMkLst>
        </pc:spChg>
      </pc:sldChg>
      <pc:sldChg chg="modSp del mod">
        <pc:chgData name="Hans van Kippersluis" userId="c83559ee-ee6f-4c28-8b27-a90758c9f13c" providerId="ADAL" clId="{B0F4D6A9-A8A5-41EE-85FD-1234AA2B6A63}" dt="2026-06-01T10:55:24.601" v="6959" actId="47"/>
        <pc:sldMkLst>
          <pc:docMk/>
          <pc:sldMk cId="1459996329" sldId="386"/>
        </pc:sldMkLst>
        <pc:spChg chg="mod">
          <ac:chgData name="Hans van Kippersluis" userId="c83559ee-ee6f-4c28-8b27-a90758c9f13c" providerId="ADAL" clId="{B0F4D6A9-A8A5-41EE-85FD-1234AA2B6A63}" dt="2026-06-01T08:57:04.938" v="901" actId="790"/>
          <ac:spMkLst>
            <pc:docMk/>
            <pc:sldMk cId="1459996329" sldId="386"/>
            <ac:spMk id="61442" creationId="{D9BCF9C2-B1D9-4411-B076-775BCA428F73}"/>
          </ac:spMkLst>
        </pc:spChg>
        <pc:spChg chg="mod">
          <ac:chgData name="Hans van Kippersluis" userId="c83559ee-ee6f-4c28-8b27-a90758c9f13c" providerId="ADAL" clId="{B0F4D6A9-A8A5-41EE-85FD-1234AA2B6A63}" dt="2026-06-01T08:57:04.938" v="901" actId="790"/>
          <ac:spMkLst>
            <pc:docMk/>
            <pc:sldMk cId="1459996329" sldId="386"/>
            <ac:spMk id="61443" creationId="{7683840A-D537-4609-A572-4BDBEADFFC53}"/>
          </ac:spMkLst>
        </pc:spChg>
      </pc:sldChg>
      <pc:sldChg chg="add del">
        <pc:chgData name="Hans van Kippersluis" userId="c83559ee-ee6f-4c28-8b27-a90758c9f13c" providerId="ADAL" clId="{B0F4D6A9-A8A5-41EE-85FD-1234AA2B6A63}" dt="2026-06-01T15:02:35.977" v="10198" actId="47"/>
        <pc:sldMkLst>
          <pc:docMk/>
          <pc:sldMk cId="0" sldId="388"/>
        </pc:sldMkLst>
      </pc:sldChg>
      <pc:sldChg chg="modSp add mod modAnim">
        <pc:chgData name="Hans van Kippersluis" userId="c83559ee-ee6f-4c28-8b27-a90758c9f13c" providerId="ADAL" clId="{B0F4D6A9-A8A5-41EE-85FD-1234AA2B6A63}" dt="2026-06-01T11:42:42.276" v="7829" actId="15"/>
        <pc:sldMkLst>
          <pc:docMk/>
          <pc:sldMk cId="242198856" sldId="391"/>
        </pc:sldMkLst>
        <pc:spChg chg="mod">
          <ac:chgData name="Hans van Kippersluis" userId="c83559ee-ee6f-4c28-8b27-a90758c9f13c" providerId="ADAL" clId="{B0F4D6A9-A8A5-41EE-85FD-1234AA2B6A63}" dt="2026-06-01T11:42:42.276" v="7829" actId="15"/>
          <ac:spMkLst>
            <pc:docMk/>
            <pc:sldMk cId="242198856" sldId="391"/>
            <ac:spMk id="3" creationId="{25373A03-8CF1-F500-66D4-E73DC161B10E}"/>
          </ac:spMkLst>
        </pc:spChg>
      </pc:sldChg>
      <pc:sldChg chg="add">
        <pc:chgData name="Hans van Kippersluis" userId="c83559ee-ee6f-4c28-8b27-a90758c9f13c" providerId="ADAL" clId="{B0F4D6A9-A8A5-41EE-85FD-1234AA2B6A63}" dt="2026-06-01T11:40:40.331" v="7755"/>
        <pc:sldMkLst>
          <pc:docMk/>
          <pc:sldMk cId="2813062317" sldId="392"/>
        </pc:sldMkLst>
      </pc:sldChg>
      <pc:sldChg chg="addSp delSp modSp mod">
        <pc:chgData name="Hans van Kippersluis" userId="c83559ee-ee6f-4c28-8b27-a90758c9f13c" providerId="ADAL" clId="{B0F4D6A9-A8A5-41EE-85FD-1234AA2B6A63}" dt="2026-06-01T09:05:42.225" v="1039" actId="1076"/>
        <pc:sldMkLst>
          <pc:docMk/>
          <pc:sldMk cId="0" sldId="396"/>
        </pc:sldMkLst>
        <pc:spChg chg="mod">
          <ac:chgData name="Hans van Kippersluis" userId="c83559ee-ee6f-4c28-8b27-a90758c9f13c" providerId="ADAL" clId="{B0F4D6A9-A8A5-41EE-85FD-1234AA2B6A63}" dt="2026-06-01T08:57:04.938" v="901" actId="790"/>
          <ac:spMkLst>
            <pc:docMk/>
            <pc:sldMk cId="0" sldId="396"/>
            <ac:spMk id="2" creationId="{00000000-0000-0000-0000-000000000000}"/>
          </ac:spMkLst>
        </pc:spChg>
        <pc:spChg chg="mod">
          <ac:chgData name="Hans van Kippersluis" userId="c83559ee-ee6f-4c28-8b27-a90758c9f13c" providerId="ADAL" clId="{B0F4D6A9-A8A5-41EE-85FD-1234AA2B6A63}" dt="2026-06-01T09:05:31.401" v="1038" actId="20577"/>
          <ac:spMkLst>
            <pc:docMk/>
            <pc:sldMk cId="0" sldId="396"/>
            <ac:spMk id="3" creationId="{00000000-0000-0000-0000-000000000000}"/>
          </ac:spMkLst>
        </pc:spChg>
        <pc:spChg chg="add del">
          <ac:chgData name="Hans van Kippersluis" userId="c83559ee-ee6f-4c28-8b27-a90758c9f13c" providerId="ADAL" clId="{B0F4D6A9-A8A5-41EE-85FD-1234AA2B6A63}" dt="2026-06-01T09:00:39.375" v="923" actId="22"/>
          <ac:spMkLst>
            <pc:docMk/>
            <pc:sldMk cId="0" sldId="396"/>
            <ac:spMk id="5" creationId="{1E8E1530-58D5-2A75-6DB7-8E209CDE6875}"/>
          </ac:spMkLst>
        </pc:spChg>
        <pc:picChg chg="mod">
          <ac:chgData name="Hans van Kippersluis" userId="c83559ee-ee6f-4c28-8b27-a90758c9f13c" providerId="ADAL" clId="{B0F4D6A9-A8A5-41EE-85FD-1234AA2B6A63}" dt="2026-06-01T09:05:42.225" v="1039" actId="1076"/>
          <ac:picMkLst>
            <pc:docMk/>
            <pc:sldMk cId="0" sldId="396"/>
            <ac:picMk id="6" creationId="{00000000-0000-0000-0000-000000000000}"/>
          </ac:picMkLst>
        </pc:picChg>
      </pc:sldChg>
      <pc:sldChg chg="add del">
        <pc:chgData name="Hans van Kippersluis" userId="c83559ee-ee6f-4c28-8b27-a90758c9f13c" providerId="ADAL" clId="{B0F4D6A9-A8A5-41EE-85FD-1234AA2B6A63}" dt="2026-06-01T11:13:54.289" v="7482" actId="47"/>
        <pc:sldMkLst>
          <pc:docMk/>
          <pc:sldMk cId="0" sldId="399"/>
        </pc:sldMkLst>
      </pc:sldChg>
      <pc:sldChg chg="modSp mod">
        <pc:chgData name="Hans van Kippersluis" userId="c83559ee-ee6f-4c28-8b27-a90758c9f13c" providerId="ADAL" clId="{B0F4D6A9-A8A5-41EE-85FD-1234AA2B6A63}" dt="2026-06-01T10:25:41.332" v="4332" actId="20577"/>
        <pc:sldMkLst>
          <pc:docMk/>
          <pc:sldMk cId="0" sldId="402"/>
        </pc:sldMkLst>
        <pc:spChg chg="mod">
          <ac:chgData name="Hans van Kippersluis" userId="c83559ee-ee6f-4c28-8b27-a90758c9f13c" providerId="ADAL" clId="{B0F4D6A9-A8A5-41EE-85FD-1234AA2B6A63}" dt="2026-06-01T10:24:16.199" v="3992" actId="20577"/>
          <ac:spMkLst>
            <pc:docMk/>
            <pc:sldMk cId="0" sldId="402"/>
            <ac:spMk id="2" creationId="{00000000-0000-0000-0000-000000000000}"/>
          </ac:spMkLst>
        </pc:spChg>
        <pc:spChg chg="mod">
          <ac:chgData name="Hans van Kippersluis" userId="c83559ee-ee6f-4c28-8b27-a90758c9f13c" providerId="ADAL" clId="{B0F4D6A9-A8A5-41EE-85FD-1234AA2B6A63}" dt="2026-06-01T10:25:41.332" v="4332" actId="20577"/>
          <ac:spMkLst>
            <pc:docMk/>
            <pc:sldMk cId="0" sldId="402"/>
            <ac:spMk id="3" creationId="{00000000-0000-0000-0000-000000000000}"/>
          </ac:spMkLst>
        </pc:spChg>
      </pc:sldChg>
      <pc:sldChg chg="modSp add setBg modAnim">
        <pc:chgData name="Hans van Kippersluis" userId="c83559ee-ee6f-4c28-8b27-a90758c9f13c" providerId="ADAL" clId="{B0F4D6A9-A8A5-41EE-85FD-1234AA2B6A63}" dt="2026-06-01T19:16:34.557" v="10695" actId="20577"/>
        <pc:sldMkLst>
          <pc:docMk/>
          <pc:sldMk cId="0" sldId="403"/>
        </pc:sldMkLst>
        <pc:spChg chg="mod">
          <ac:chgData name="Hans van Kippersluis" userId="c83559ee-ee6f-4c28-8b27-a90758c9f13c" providerId="ADAL" clId="{B0F4D6A9-A8A5-41EE-85FD-1234AA2B6A63}" dt="2026-06-01T19:16:34.557" v="10695" actId="20577"/>
          <ac:spMkLst>
            <pc:docMk/>
            <pc:sldMk cId="0" sldId="403"/>
            <ac:spMk id="16387" creationId="{520B2DE4-48E3-0D9C-E187-31DCA6A13D64}"/>
          </ac:spMkLst>
        </pc:spChg>
      </pc:sldChg>
      <pc:sldChg chg="modSp add mod setBg modAnim">
        <pc:chgData name="Hans van Kippersluis" userId="c83559ee-ee6f-4c28-8b27-a90758c9f13c" providerId="ADAL" clId="{B0F4D6A9-A8A5-41EE-85FD-1234AA2B6A63}" dt="2026-06-01T19:18:28.037" v="10749"/>
        <pc:sldMkLst>
          <pc:docMk/>
          <pc:sldMk cId="0" sldId="406"/>
        </pc:sldMkLst>
        <pc:spChg chg="mod">
          <ac:chgData name="Hans van Kippersluis" userId="c83559ee-ee6f-4c28-8b27-a90758c9f13c" providerId="ADAL" clId="{B0F4D6A9-A8A5-41EE-85FD-1234AA2B6A63}" dt="2026-06-01T19:17:57.769" v="10747" actId="6549"/>
          <ac:spMkLst>
            <pc:docMk/>
            <pc:sldMk cId="0" sldId="406"/>
            <ac:spMk id="71683" creationId="{37569010-13D0-8D82-C619-2055933A914F}"/>
          </ac:spMkLst>
        </pc:spChg>
        <pc:spChg chg="mod">
          <ac:chgData name="Hans van Kippersluis" userId="c83559ee-ee6f-4c28-8b27-a90758c9f13c" providerId="ADAL" clId="{B0F4D6A9-A8A5-41EE-85FD-1234AA2B6A63}" dt="2026-06-01T15:02:59.546" v="10223" actId="20577"/>
          <ac:spMkLst>
            <pc:docMk/>
            <pc:sldMk cId="0" sldId="406"/>
            <ac:spMk id="82946" creationId="{EDF41BF6-6087-74AB-995B-EDEDDB7FFEC5}"/>
          </ac:spMkLst>
        </pc:spChg>
      </pc:sldChg>
      <pc:sldChg chg="modSp mod modAnim">
        <pc:chgData name="Hans van Kippersluis" userId="c83559ee-ee6f-4c28-8b27-a90758c9f13c" providerId="ADAL" clId="{B0F4D6A9-A8A5-41EE-85FD-1234AA2B6A63}" dt="2026-06-01T18:59:12.654" v="10640" actId="20577"/>
        <pc:sldMkLst>
          <pc:docMk/>
          <pc:sldMk cId="0" sldId="407"/>
        </pc:sldMkLst>
        <pc:spChg chg="mod">
          <ac:chgData name="Hans van Kippersluis" userId="c83559ee-ee6f-4c28-8b27-a90758c9f13c" providerId="ADAL" clId="{B0F4D6A9-A8A5-41EE-85FD-1234AA2B6A63}" dt="2026-06-01T18:59:12.654" v="10640" actId="20577"/>
          <ac:spMkLst>
            <pc:docMk/>
            <pc:sldMk cId="0" sldId="407"/>
            <ac:spMk id="21506" creationId="{00000000-0000-0000-0000-000000000000}"/>
          </ac:spMkLst>
        </pc:spChg>
        <pc:spChg chg="mod">
          <ac:chgData name="Hans van Kippersluis" userId="c83559ee-ee6f-4c28-8b27-a90758c9f13c" providerId="ADAL" clId="{B0F4D6A9-A8A5-41EE-85FD-1234AA2B6A63}" dt="2026-06-01T10:11:59.878" v="1990" actId="20577"/>
          <ac:spMkLst>
            <pc:docMk/>
            <pc:sldMk cId="0" sldId="407"/>
            <ac:spMk id="21507" creationId="{00000000-0000-0000-0000-000000000000}"/>
          </ac:spMkLst>
        </pc:spChg>
      </pc:sldChg>
      <pc:sldChg chg="modSp del mod">
        <pc:chgData name="Hans van Kippersluis" userId="c83559ee-ee6f-4c28-8b27-a90758c9f13c" providerId="ADAL" clId="{B0F4D6A9-A8A5-41EE-85FD-1234AA2B6A63}" dt="2026-06-01T10:31:01.080" v="4930" actId="47"/>
        <pc:sldMkLst>
          <pc:docMk/>
          <pc:sldMk cId="1705616007" sldId="412"/>
        </pc:sldMkLst>
        <pc:spChg chg="mod">
          <ac:chgData name="Hans van Kippersluis" userId="c83559ee-ee6f-4c28-8b27-a90758c9f13c" providerId="ADAL" clId="{B0F4D6A9-A8A5-41EE-85FD-1234AA2B6A63}" dt="2026-06-01T08:57:04.938" v="901" actId="790"/>
          <ac:spMkLst>
            <pc:docMk/>
            <pc:sldMk cId="1705616007" sldId="412"/>
            <ac:spMk id="3" creationId="{00000000-0000-0000-0000-000000000000}"/>
          </ac:spMkLst>
        </pc:spChg>
        <pc:spChg chg="mod">
          <ac:chgData name="Hans van Kippersluis" userId="c83559ee-ee6f-4c28-8b27-a90758c9f13c" providerId="ADAL" clId="{B0F4D6A9-A8A5-41EE-85FD-1234AA2B6A63}" dt="2026-06-01T08:57:04.938" v="901" actId="790"/>
          <ac:spMkLst>
            <pc:docMk/>
            <pc:sldMk cId="1705616007" sldId="412"/>
            <ac:spMk id="20482" creationId="{00000000-0000-0000-0000-000000000000}"/>
          </ac:spMkLst>
        </pc:spChg>
      </pc:sldChg>
      <pc:sldChg chg="modSp add mod setBg">
        <pc:chgData name="Hans van Kippersluis" userId="c83559ee-ee6f-4c28-8b27-a90758c9f13c" providerId="ADAL" clId="{B0F4D6A9-A8A5-41EE-85FD-1234AA2B6A63}" dt="2026-06-01T18:09:43.079" v="10431"/>
        <pc:sldMkLst>
          <pc:docMk/>
          <pc:sldMk cId="0" sldId="414"/>
        </pc:sldMkLst>
        <pc:spChg chg="mod">
          <ac:chgData name="Hans van Kippersluis" userId="c83559ee-ee6f-4c28-8b27-a90758c9f13c" providerId="ADAL" clId="{B0F4D6A9-A8A5-41EE-85FD-1234AA2B6A63}" dt="2026-06-01T14:57:19.434" v="9903" actId="12"/>
          <ac:spMkLst>
            <pc:docMk/>
            <pc:sldMk cId="0" sldId="414"/>
            <ac:spMk id="67587" creationId="{F285737C-C530-BC87-5990-3B596741132A}"/>
          </ac:spMkLst>
        </pc:spChg>
      </pc:sldChg>
      <pc:sldChg chg="modSp mod modAnim">
        <pc:chgData name="Hans van Kippersluis" userId="c83559ee-ee6f-4c28-8b27-a90758c9f13c" providerId="ADAL" clId="{B0F4D6A9-A8A5-41EE-85FD-1234AA2B6A63}" dt="2026-06-01T10:23:38.165" v="3936" actId="20577"/>
        <pc:sldMkLst>
          <pc:docMk/>
          <pc:sldMk cId="0" sldId="420"/>
        </pc:sldMkLst>
        <pc:spChg chg="mod">
          <ac:chgData name="Hans van Kippersluis" userId="c83559ee-ee6f-4c28-8b27-a90758c9f13c" providerId="ADAL" clId="{B0F4D6A9-A8A5-41EE-85FD-1234AA2B6A63}" dt="2026-06-01T10:20:04.211" v="3363" actId="20577"/>
          <ac:spMkLst>
            <pc:docMk/>
            <pc:sldMk cId="0" sldId="420"/>
            <ac:spMk id="33794" creationId="{00000000-0000-0000-0000-000000000000}"/>
          </ac:spMkLst>
        </pc:spChg>
        <pc:spChg chg="mod">
          <ac:chgData name="Hans van Kippersluis" userId="c83559ee-ee6f-4c28-8b27-a90758c9f13c" providerId="ADAL" clId="{B0F4D6A9-A8A5-41EE-85FD-1234AA2B6A63}" dt="2026-06-01T10:23:38.165" v="3936" actId="20577"/>
          <ac:spMkLst>
            <pc:docMk/>
            <pc:sldMk cId="0" sldId="420"/>
            <ac:spMk id="33795" creationId="{00000000-0000-0000-0000-000000000000}"/>
          </ac:spMkLst>
        </pc:spChg>
      </pc:sldChg>
      <pc:sldChg chg="add">
        <pc:chgData name="Hans van Kippersluis" userId="c83559ee-ee6f-4c28-8b27-a90758c9f13c" providerId="ADAL" clId="{B0F4D6A9-A8A5-41EE-85FD-1234AA2B6A63}" dt="2026-06-01T11:12:14.568" v="7428"/>
        <pc:sldMkLst>
          <pc:docMk/>
          <pc:sldMk cId="0" sldId="421"/>
        </pc:sldMkLst>
      </pc:sldChg>
      <pc:sldChg chg="modSp del mod">
        <pc:chgData name="Hans van Kippersluis" userId="c83559ee-ee6f-4c28-8b27-a90758c9f13c" providerId="ADAL" clId="{B0F4D6A9-A8A5-41EE-85FD-1234AA2B6A63}" dt="2026-06-01T10:55:30.879" v="6965" actId="47"/>
        <pc:sldMkLst>
          <pc:docMk/>
          <pc:sldMk cId="2844328828" sldId="421"/>
        </pc:sldMkLst>
        <pc:spChg chg="mod">
          <ac:chgData name="Hans van Kippersluis" userId="c83559ee-ee6f-4c28-8b27-a90758c9f13c" providerId="ADAL" clId="{B0F4D6A9-A8A5-41EE-85FD-1234AA2B6A63}" dt="2026-06-01T08:57:04.938" v="901" actId="790"/>
          <ac:spMkLst>
            <pc:docMk/>
            <pc:sldMk cId="2844328828" sldId="421"/>
            <ac:spMk id="56322" creationId="{5E9EE51A-A0A0-4E51-80F7-C84227FDFD20}"/>
          </ac:spMkLst>
        </pc:spChg>
        <pc:spChg chg="mod">
          <ac:chgData name="Hans van Kippersluis" userId="c83559ee-ee6f-4c28-8b27-a90758c9f13c" providerId="ADAL" clId="{B0F4D6A9-A8A5-41EE-85FD-1234AA2B6A63}" dt="2026-06-01T08:57:04.938" v="901" actId="790"/>
          <ac:spMkLst>
            <pc:docMk/>
            <pc:sldMk cId="2844328828" sldId="421"/>
            <ac:spMk id="56323" creationId="{60FAAABB-6093-4E74-833D-98A3687A5EF8}"/>
          </ac:spMkLst>
        </pc:spChg>
      </pc:sldChg>
      <pc:sldChg chg="add del">
        <pc:chgData name="Hans van Kippersluis" userId="c83559ee-ee6f-4c28-8b27-a90758c9f13c" providerId="ADAL" clId="{B0F4D6A9-A8A5-41EE-85FD-1234AA2B6A63}" dt="2026-06-01T11:12:38.359" v="7467" actId="47"/>
        <pc:sldMkLst>
          <pc:docMk/>
          <pc:sldMk cId="0" sldId="422"/>
        </pc:sldMkLst>
      </pc:sldChg>
      <pc:sldChg chg="modSp del mod">
        <pc:chgData name="Hans van Kippersluis" userId="c83559ee-ee6f-4c28-8b27-a90758c9f13c" providerId="ADAL" clId="{B0F4D6A9-A8A5-41EE-85FD-1234AA2B6A63}" dt="2026-06-01T10:30:58.417" v="4928" actId="47"/>
        <pc:sldMkLst>
          <pc:docMk/>
          <pc:sldMk cId="3399915803" sldId="422"/>
        </pc:sldMkLst>
        <pc:spChg chg="mod">
          <ac:chgData name="Hans van Kippersluis" userId="c83559ee-ee6f-4c28-8b27-a90758c9f13c" providerId="ADAL" clId="{B0F4D6A9-A8A5-41EE-85FD-1234AA2B6A63}" dt="2026-06-01T08:57:04.938" v="901" actId="790"/>
          <ac:spMkLst>
            <pc:docMk/>
            <pc:sldMk cId="3399915803" sldId="422"/>
            <ac:spMk id="32770" creationId="{56AD3491-29B1-4F59-B923-8D1E775C35E8}"/>
          </ac:spMkLst>
        </pc:spChg>
        <pc:spChg chg="mod">
          <ac:chgData name="Hans van Kippersluis" userId="c83559ee-ee6f-4c28-8b27-a90758c9f13c" providerId="ADAL" clId="{B0F4D6A9-A8A5-41EE-85FD-1234AA2B6A63}" dt="2026-06-01T08:57:04.938" v="901" actId="790"/>
          <ac:spMkLst>
            <pc:docMk/>
            <pc:sldMk cId="3399915803" sldId="422"/>
            <ac:spMk id="32771" creationId="{43CD2C99-6493-4A70-9845-7BF2FE9269E1}"/>
          </ac:spMkLst>
        </pc:spChg>
      </pc:sldChg>
      <pc:sldChg chg="modSp del mod">
        <pc:chgData name="Hans van Kippersluis" userId="c83559ee-ee6f-4c28-8b27-a90758c9f13c" providerId="ADAL" clId="{B0F4D6A9-A8A5-41EE-85FD-1234AA2B6A63}" dt="2026-06-01T10:31:03.800" v="4932" actId="47"/>
        <pc:sldMkLst>
          <pc:docMk/>
          <pc:sldMk cId="497383929" sldId="423"/>
        </pc:sldMkLst>
        <pc:spChg chg="mod">
          <ac:chgData name="Hans van Kippersluis" userId="c83559ee-ee6f-4c28-8b27-a90758c9f13c" providerId="ADAL" clId="{B0F4D6A9-A8A5-41EE-85FD-1234AA2B6A63}" dt="2026-06-01T08:57:04.938" v="901" actId="790"/>
          <ac:spMkLst>
            <pc:docMk/>
            <pc:sldMk cId="497383929" sldId="423"/>
            <ac:spMk id="32770" creationId="{56AD3491-29B1-4F59-B923-8D1E775C35E8}"/>
          </ac:spMkLst>
        </pc:spChg>
        <pc:spChg chg="mod">
          <ac:chgData name="Hans van Kippersluis" userId="c83559ee-ee6f-4c28-8b27-a90758c9f13c" providerId="ADAL" clId="{B0F4D6A9-A8A5-41EE-85FD-1234AA2B6A63}" dt="2026-06-01T08:57:04.938" v="901" actId="790"/>
          <ac:spMkLst>
            <pc:docMk/>
            <pc:sldMk cId="497383929" sldId="423"/>
            <ac:spMk id="32771" creationId="{43CD2C99-6493-4A70-9845-7BF2FE9269E1}"/>
          </ac:spMkLst>
        </pc:spChg>
      </pc:sldChg>
      <pc:sldChg chg="modSp del mod">
        <pc:chgData name="Hans van Kippersluis" userId="c83559ee-ee6f-4c28-8b27-a90758c9f13c" providerId="ADAL" clId="{B0F4D6A9-A8A5-41EE-85FD-1234AA2B6A63}" dt="2026-06-01T10:55:27.720" v="6961" actId="47"/>
        <pc:sldMkLst>
          <pc:docMk/>
          <pc:sldMk cId="3988973434" sldId="424"/>
        </pc:sldMkLst>
        <pc:spChg chg="mod">
          <ac:chgData name="Hans van Kippersluis" userId="c83559ee-ee6f-4c28-8b27-a90758c9f13c" providerId="ADAL" clId="{B0F4D6A9-A8A5-41EE-85FD-1234AA2B6A63}" dt="2026-06-01T08:57:04.938" v="901" actId="790"/>
          <ac:spMkLst>
            <pc:docMk/>
            <pc:sldMk cId="3988973434" sldId="424"/>
            <ac:spMk id="3" creationId="{47DD11CB-2CB6-4434-A1B9-6FBB9BE3277E}"/>
          </ac:spMkLst>
        </pc:spChg>
        <pc:spChg chg="mod">
          <ac:chgData name="Hans van Kippersluis" userId="c83559ee-ee6f-4c28-8b27-a90758c9f13c" providerId="ADAL" clId="{B0F4D6A9-A8A5-41EE-85FD-1234AA2B6A63}" dt="2026-06-01T08:57:04.938" v="901" actId="790"/>
          <ac:spMkLst>
            <pc:docMk/>
            <pc:sldMk cId="3988973434" sldId="424"/>
            <ac:spMk id="60418" creationId="{94B34AA3-4DA6-408E-B792-08C470CD0F5C}"/>
          </ac:spMkLst>
        </pc:spChg>
      </pc:sldChg>
      <pc:sldChg chg="modSp del mod">
        <pc:chgData name="Hans van Kippersluis" userId="c83559ee-ee6f-4c28-8b27-a90758c9f13c" providerId="ADAL" clId="{B0F4D6A9-A8A5-41EE-85FD-1234AA2B6A63}" dt="2026-06-01T10:12:03.801" v="1991" actId="47"/>
        <pc:sldMkLst>
          <pc:docMk/>
          <pc:sldMk cId="2126680579" sldId="425"/>
        </pc:sldMkLst>
        <pc:spChg chg="mod">
          <ac:chgData name="Hans van Kippersluis" userId="c83559ee-ee6f-4c28-8b27-a90758c9f13c" providerId="ADAL" clId="{B0F4D6A9-A8A5-41EE-85FD-1234AA2B6A63}" dt="2026-06-01T08:57:04.938" v="901" actId="790"/>
          <ac:spMkLst>
            <pc:docMk/>
            <pc:sldMk cId="2126680579" sldId="425"/>
            <ac:spMk id="21506" creationId="{00000000-0000-0000-0000-000000000000}"/>
          </ac:spMkLst>
        </pc:spChg>
        <pc:graphicFrameChg chg="mod modGraphic">
          <ac:chgData name="Hans van Kippersluis" userId="c83559ee-ee6f-4c28-8b27-a90758c9f13c" providerId="ADAL" clId="{B0F4D6A9-A8A5-41EE-85FD-1234AA2B6A63}" dt="2026-06-01T08:57:04.938" v="901" actId="790"/>
          <ac:graphicFrameMkLst>
            <pc:docMk/>
            <pc:sldMk cId="2126680579" sldId="425"/>
            <ac:graphicFrameMk id="2" creationId="{3BC373BB-76B1-4BC6-9AD9-9D99DD7DCE1F}"/>
          </ac:graphicFrameMkLst>
        </pc:graphicFrameChg>
      </pc:sldChg>
      <pc:sldChg chg="modSp del mod">
        <pc:chgData name="Hans van Kippersluis" userId="c83559ee-ee6f-4c28-8b27-a90758c9f13c" providerId="ADAL" clId="{B0F4D6A9-A8A5-41EE-85FD-1234AA2B6A63}" dt="2026-06-01T10:30:51.655" v="4927" actId="47"/>
        <pc:sldMkLst>
          <pc:docMk/>
          <pc:sldMk cId="2334006967" sldId="426"/>
        </pc:sldMkLst>
        <pc:spChg chg="mod">
          <ac:chgData name="Hans van Kippersluis" userId="c83559ee-ee6f-4c28-8b27-a90758c9f13c" providerId="ADAL" clId="{B0F4D6A9-A8A5-41EE-85FD-1234AA2B6A63}" dt="2026-06-01T08:57:04.938" v="901" actId="790"/>
          <ac:spMkLst>
            <pc:docMk/>
            <pc:sldMk cId="2334006967" sldId="426"/>
            <ac:spMk id="2" creationId="{00000000-0000-0000-0000-000000000000}"/>
          </ac:spMkLst>
        </pc:spChg>
        <pc:spChg chg="mod">
          <ac:chgData name="Hans van Kippersluis" userId="c83559ee-ee6f-4c28-8b27-a90758c9f13c" providerId="ADAL" clId="{B0F4D6A9-A8A5-41EE-85FD-1234AA2B6A63}" dt="2026-06-01T08:57:04.938" v="901" actId="790"/>
          <ac:spMkLst>
            <pc:docMk/>
            <pc:sldMk cId="2334006967" sldId="426"/>
            <ac:spMk id="3" creationId="{00000000-0000-0000-0000-000000000000}"/>
          </ac:spMkLst>
        </pc:spChg>
      </pc:sldChg>
      <pc:sldChg chg="modSp add mod modAnim">
        <pc:chgData name="Hans van Kippersluis" userId="c83559ee-ee6f-4c28-8b27-a90758c9f13c" providerId="ADAL" clId="{B0F4D6A9-A8A5-41EE-85FD-1234AA2B6A63}" dt="2026-06-01T18:58:40.092" v="10637"/>
        <pc:sldMkLst>
          <pc:docMk/>
          <pc:sldMk cId="3972605202" sldId="427"/>
        </pc:sldMkLst>
        <pc:spChg chg="mod">
          <ac:chgData name="Hans van Kippersluis" userId="c83559ee-ee6f-4c28-8b27-a90758c9f13c" providerId="ADAL" clId="{B0F4D6A9-A8A5-41EE-85FD-1234AA2B6A63}" dt="2026-06-01T08:57:04.938" v="901" actId="790"/>
          <ac:spMkLst>
            <pc:docMk/>
            <pc:sldMk cId="3972605202" sldId="427"/>
            <ac:spMk id="3" creationId="{E365BF12-BA64-D919-CCD5-F0879C28BB55}"/>
          </ac:spMkLst>
        </pc:spChg>
        <pc:spChg chg="mod">
          <ac:chgData name="Hans van Kippersluis" userId="c83559ee-ee6f-4c28-8b27-a90758c9f13c" providerId="ADAL" clId="{B0F4D6A9-A8A5-41EE-85FD-1234AA2B6A63}" dt="2026-06-01T08:57:04.938" v="901" actId="790"/>
          <ac:spMkLst>
            <pc:docMk/>
            <pc:sldMk cId="3972605202" sldId="427"/>
            <ac:spMk id="4" creationId="{175EE1F1-092A-8925-7906-52974A34606D}"/>
          </ac:spMkLst>
        </pc:spChg>
      </pc:sldChg>
      <pc:sldChg chg="add del">
        <pc:chgData name="Hans van Kippersluis" userId="c83559ee-ee6f-4c28-8b27-a90758c9f13c" providerId="ADAL" clId="{B0F4D6A9-A8A5-41EE-85FD-1234AA2B6A63}" dt="2026-06-01T11:13:02.900" v="7474" actId="47"/>
        <pc:sldMkLst>
          <pc:docMk/>
          <pc:sldMk cId="0" sldId="428"/>
        </pc:sldMkLst>
      </pc:sldChg>
      <pc:sldChg chg="add del">
        <pc:chgData name="Hans van Kippersluis" userId="c83559ee-ee6f-4c28-8b27-a90758c9f13c" providerId="ADAL" clId="{B0F4D6A9-A8A5-41EE-85FD-1234AA2B6A63}" dt="2026-06-01T08:56:01.341" v="844" actId="47"/>
        <pc:sldMkLst>
          <pc:docMk/>
          <pc:sldMk cId="302840129" sldId="428"/>
        </pc:sldMkLst>
      </pc:sldChg>
      <pc:sldChg chg="addSp delSp modSp add mod">
        <pc:chgData name="Hans van Kippersluis" userId="c83559ee-ee6f-4c28-8b27-a90758c9f13c" providerId="ADAL" clId="{B0F4D6A9-A8A5-41EE-85FD-1234AA2B6A63}" dt="2026-06-01T09:07:18.249" v="1059" actId="1076"/>
        <pc:sldMkLst>
          <pc:docMk/>
          <pc:sldMk cId="145610315" sldId="429"/>
        </pc:sldMkLst>
        <pc:spChg chg="add mod">
          <ac:chgData name="Hans van Kippersluis" userId="c83559ee-ee6f-4c28-8b27-a90758c9f13c" providerId="ADAL" clId="{B0F4D6A9-A8A5-41EE-85FD-1234AA2B6A63}" dt="2026-06-01T08:57:47.133" v="907"/>
          <ac:spMkLst>
            <pc:docMk/>
            <pc:sldMk cId="145610315" sldId="429"/>
            <ac:spMk id="2" creationId="{91CC6148-0045-D62C-80A0-5B237ADD279C}"/>
          </ac:spMkLst>
        </pc:spChg>
        <pc:spChg chg="mod">
          <ac:chgData name="Hans van Kippersluis" userId="c83559ee-ee6f-4c28-8b27-a90758c9f13c" providerId="ADAL" clId="{B0F4D6A9-A8A5-41EE-85FD-1234AA2B6A63}" dt="2026-06-01T08:57:08.940" v="902" actId="313"/>
          <ac:spMkLst>
            <pc:docMk/>
            <pc:sldMk cId="145610315" sldId="429"/>
            <ac:spMk id="37890" creationId="{C6613870-CBA1-95E1-E767-3BAF00F6B318}"/>
          </ac:spMkLst>
        </pc:spChg>
        <pc:spChg chg="add del mod">
          <ac:chgData name="Hans van Kippersluis" userId="c83559ee-ee6f-4c28-8b27-a90758c9f13c" providerId="ADAL" clId="{B0F4D6A9-A8A5-41EE-85FD-1234AA2B6A63}" dt="2026-06-01T09:07:18.249" v="1059" actId="1076"/>
          <ac:spMkLst>
            <pc:docMk/>
            <pc:sldMk cId="145610315" sldId="429"/>
            <ac:spMk id="37891" creationId="{790FC81A-0DA5-FB4B-BFDA-4853FDA7961F}"/>
          </ac:spMkLst>
        </pc:spChg>
      </pc:sldChg>
      <pc:sldChg chg="modSp add mod">
        <pc:chgData name="Hans van Kippersluis" userId="c83559ee-ee6f-4c28-8b27-a90758c9f13c" providerId="ADAL" clId="{B0F4D6A9-A8A5-41EE-85FD-1234AA2B6A63}" dt="2026-06-01T14:31:52.040" v="9193" actId="6549"/>
        <pc:sldMkLst>
          <pc:docMk/>
          <pc:sldMk cId="1983448914" sldId="430"/>
        </pc:sldMkLst>
        <pc:spChg chg="mod">
          <ac:chgData name="Hans van Kippersluis" userId="c83559ee-ee6f-4c28-8b27-a90758c9f13c" providerId="ADAL" clId="{B0F4D6A9-A8A5-41EE-85FD-1234AA2B6A63}" dt="2026-06-01T14:31:52.040" v="9193" actId="6549"/>
          <ac:spMkLst>
            <pc:docMk/>
            <pc:sldMk cId="1983448914" sldId="430"/>
            <ac:spMk id="3" creationId="{DD1FE7D4-E074-CE69-EB81-23D06048D5E4}"/>
          </ac:spMkLst>
        </pc:spChg>
        <pc:spChg chg="mod">
          <ac:chgData name="Hans van Kippersluis" userId="c83559ee-ee6f-4c28-8b27-a90758c9f13c" providerId="ADAL" clId="{B0F4D6A9-A8A5-41EE-85FD-1234AA2B6A63}" dt="2026-06-01T09:02:35.920" v="949" actId="20577"/>
          <ac:spMkLst>
            <pc:docMk/>
            <pc:sldMk cId="1983448914" sldId="430"/>
            <ac:spMk id="20482" creationId="{BEF682E0-1286-818E-D2B7-C2168FC5356B}"/>
          </ac:spMkLst>
        </pc:spChg>
      </pc:sldChg>
      <pc:sldChg chg="modSp add del mod">
        <pc:chgData name="Hans van Kippersluis" userId="c83559ee-ee6f-4c28-8b27-a90758c9f13c" providerId="ADAL" clId="{B0F4D6A9-A8A5-41EE-85FD-1234AA2B6A63}" dt="2026-06-01T09:01:09.343" v="924" actId="2696"/>
        <pc:sldMkLst>
          <pc:docMk/>
          <pc:sldMk cId="3547775994" sldId="430"/>
        </pc:sldMkLst>
        <pc:spChg chg="mod">
          <ac:chgData name="Hans van Kippersluis" userId="c83559ee-ee6f-4c28-8b27-a90758c9f13c" providerId="ADAL" clId="{B0F4D6A9-A8A5-41EE-85FD-1234AA2B6A63}" dt="2026-06-01T08:57:04.938" v="901" actId="790"/>
          <ac:spMkLst>
            <pc:docMk/>
            <pc:sldMk cId="3547775994" sldId="430"/>
            <ac:spMk id="3" creationId="{DD1FE7D4-E074-CE69-EB81-23D06048D5E4}"/>
          </ac:spMkLst>
        </pc:spChg>
        <pc:spChg chg="mod">
          <ac:chgData name="Hans van Kippersluis" userId="c83559ee-ee6f-4c28-8b27-a90758c9f13c" providerId="ADAL" clId="{B0F4D6A9-A8A5-41EE-85FD-1234AA2B6A63}" dt="2026-06-01T08:57:04.938" v="901" actId="790"/>
          <ac:spMkLst>
            <pc:docMk/>
            <pc:sldMk cId="3547775994" sldId="430"/>
            <ac:spMk id="20482" creationId="{BEF682E0-1286-818E-D2B7-C2168FC5356B}"/>
          </ac:spMkLst>
        </pc:spChg>
      </pc:sldChg>
      <pc:sldChg chg="modSp add mod">
        <pc:chgData name="Hans van Kippersluis" userId="c83559ee-ee6f-4c28-8b27-a90758c9f13c" providerId="ADAL" clId="{B0F4D6A9-A8A5-41EE-85FD-1234AA2B6A63}" dt="2026-06-01T18:40:03.210" v="10505" actId="6549"/>
        <pc:sldMkLst>
          <pc:docMk/>
          <pc:sldMk cId="2163872454" sldId="431"/>
        </pc:sldMkLst>
        <pc:spChg chg="mod">
          <ac:chgData name="Hans van Kippersluis" userId="c83559ee-ee6f-4c28-8b27-a90758c9f13c" providerId="ADAL" clId="{B0F4D6A9-A8A5-41EE-85FD-1234AA2B6A63}" dt="2026-06-01T09:14:45.940" v="1188" actId="6549"/>
          <ac:spMkLst>
            <pc:docMk/>
            <pc:sldMk cId="2163872454" sldId="431"/>
            <ac:spMk id="40962" creationId="{C550974E-F1DF-3FB3-A594-FB9237F65B28}"/>
          </ac:spMkLst>
        </pc:spChg>
        <pc:spChg chg="mod">
          <ac:chgData name="Hans van Kippersluis" userId="c83559ee-ee6f-4c28-8b27-a90758c9f13c" providerId="ADAL" clId="{B0F4D6A9-A8A5-41EE-85FD-1234AA2B6A63}" dt="2026-06-01T18:40:03.210" v="10505" actId="6549"/>
          <ac:spMkLst>
            <pc:docMk/>
            <pc:sldMk cId="2163872454" sldId="431"/>
            <ac:spMk id="40963" creationId="{76C170FA-D060-C6E9-FC97-918036123869}"/>
          </ac:spMkLst>
        </pc:spChg>
      </pc:sldChg>
      <pc:sldChg chg="add del">
        <pc:chgData name="Hans van Kippersluis" userId="c83559ee-ee6f-4c28-8b27-a90758c9f13c" providerId="ADAL" clId="{B0F4D6A9-A8A5-41EE-85FD-1234AA2B6A63}" dt="2026-06-01T11:14:10.463" v="7487" actId="47"/>
        <pc:sldMkLst>
          <pc:docMk/>
          <pc:sldMk cId="0" sldId="432"/>
        </pc:sldMkLst>
      </pc:sldChg>
      <pc:sldChg chg="modSp add del mod">
        <pc:chgData name="Hans van Kippersluis" userId="c83559ee-ee6f-4c28-8b27-a90758c9f13c" providerId="ADAL" clId="{B0F4D6A9-A8A5-41EE-85FD-1234AA2B6A63}" dt="2026-06-01T09:15:15.054" v="1194" actId="47"/>
        <pc:sldMkLst>
          <pc:docMk/>
          <pc:sldMk cId="1925170038" sldId="432"/>
        </pc:sldMkLst>
        <pc:spChg chg="mod">
          <ac:chgData name="Hans van Kippersluis" userId="c83559ee-ee6f-4c28-8b27-a90758c9f13c" providerId="ADAL" clId="{B0F4D6A9-A8A5-41EE-85FD-1234AA2B6A63}" dt="2026-06-01T08:57:04.938" v="901" actId="790"/>
          <ac:spMkLst>
            <pc:docMk/>
            <pc:sldMk cId="1925170038" sldId="432"/>
            <ac:spMk id="32770" creationId="{C5760462-032B-E323-970B-6FF92CFF30A4}"/>
          </ac:spMkLst>
        </pc:spChg>
        <pc:spChg chg="mod">
          <ac:chgData name="Hans van Kippersluis" userId="c83559ee-ee6f-4c28-8b27-a90758c9f13c" providerId="ADAL" clId="{B0F4D6A9-A8A5-41EE-85FD-1234AA2B6A63}" dt="2026-06-01T08:57:04.938" v="901" actId="790"/>
          <ac:spMkLst>
            <pc:docMk/>
            <pc:sldMk cId="1925170038" sldId="432"/>
            <ac:spMk id="32771" creationId="{BBCDC661-9000-0EFD-EF4E-57E6E871C79A}"/>
          </ac:spMkLst>
        </pc:spChg>
      </pc:sldChg>
      <pc:sldChg chg="addSp modSp add mod ord">
        <pc:chgData name="Hans van Kippersluis" userId="c83559ee-ee6f-4c28-8b27-a90758c9f13c" providerId="ADAL" clId="{B0F4D6A9-A8A5-41EE-85FD-1234AA2B6A63}" dt="2026-06-01T19:43:14.233" v="11405" actId="20577"/>
        <pc:sldMkLst>
          <pc:docMk/>
          <pc:sldMk cId="3717591316" sldId="433"/>
        </pc:sldMkLst>
        <pc:spChg chg="add">
          <ac:chgData name="Hans van Kippersluis" userId="c83559ee-ee6f-4c28-8b27-a90758c9f13c" providerId="ADAL" clId="{B0F4D6A9-A8A5-41EE-85FD-1234AA2B6A63}" dt="2026-06-01T09:29:13.674" v="1255"/>
          <ac:spMkLst>
            <pc:docMk/>
            <pc:sldMk cId="3717591316" sldId="433"/>
            <ac:spMk id="2" creationId="{8BCEEE24-4060-5D5D-2AC9-823D4C3C27A7}"/>
          </ac:spMkLst>
        </pc:spChg>
        <pc:spChg chg="add">
          <ac:chgData name="Hans van Kippersluis" userId="c83559ee-ee6f-4c28-8b27-a90758c9f13c" providerId="ADAL" clId="{B0F4D6A9-A8A5-41EE-85FD-1234AA2B6A63}" dt="2026-06-01T09:29:19.200" v="1257"/>
          <ac:spMkLst>
            <pc:docMk/>
            <pc:sldMk cId="3717591316" sldId="433"/>
            <ac:spMk id="3" creationId="{64A990AD-BA3E-F02B-8811-56D07DC912A4}"/>
          </ac:spMkLst>
        </pc:spChg>
        <pc:spChg chg="mod">
          <ac:chgData name="Hans van Kippersluis" userId="c83559ee-ee6f-4c28-8b27-a90758c9f13c" providerId="ADAL" clId="{B0F4D6A9-A8A5-41EE-85FD-1234AA2B6A63}" dt="2026-06-01T10:47:57.141" v="6956" actId="20577"/>
          <ac:spMkLst>
            <pc:docMk/>
            <pc:sldMk cId="3717591316" sldId="433"/>
            <ac:spMk id="41986" creationId="{F062E998-52BF-48D4-094A-1ED3ACD1179C}"/>
          </ac:spMkLst>
        </pc:spChg>
        <pc:spChg chg="mod">
          <ac:chgData name="Hans van Kippersluis" userId="c83559ee-ee6f-4c28-8b27-a90758c9f13c" providerId="ADAL" clId="{B0F4D6A9-A8A5-41EE-85FD-1234AA2B6A63}" dt="2026-06-01T19:43:14.233" v="11405" actId="20577"/>
          <ac:spMkLst>
            <pc:docMk/>
            <pc:sldMk cId="3717591316" sldId="433"/>
            <ac:spMk id="41987" creationId="{00B1373D-59F4-95C3-71F7-4017EF0A1A4D}"/>
          </ac:spMkLst>
        </pc:spChg>
      </pc:sldChg>
      <pc:sldChg chg="modSp add mod modAnim">
        <pc:chgData name="Hans van Kippersluis" userId="c83559ee-ee6f-4c28-8b27-a90758c9f13c" providerId="ADAL" clId="{B0F4D6A9-A8A5-41EE-85FD-1234AA2B6A63}" dt="2026-06-01T19:42:01.675" v="11377" actId="6549"/>
        <pc:sldMkLst>
          <pc:docMk/>
          <pc:sldMk cId="2800977280" sldId="434"/>
        </pc:sldMkLst>
        <pc:spChg chg="mod">
          <ac:chgData name="Hans van Kippersluis" userId="c83559ee-ee6f-4c28-8b27-a90758c9f13c" providerId="ADAL" clId="{B0F4D6A9-A8A5-41EE-85FD-1234AA2B6A63}" dt="2026-06-01T08:57:04.938" v="901" actId="790"/>
          <ac:spMkLst>
            <pc:docMk/>
            <pc:sldMk cId="2800977280" sldId="434"/>
            <ac:spMk id="32770" creationId="{82FB0F55-FEAA-D550-2CC7-31E00B1AC406}"/>
          </ac:spMkLst>
        </pc:spChg>
        <pc:spChg chg="mod">
          <ac:chgData name="Hans van Kippersluis" userId="c83559ee-ee6f-4c28-8b27-a90758c9f13c" providerId="ADAL" clId="{B0F4D6A9-A8A5-41EE-85FD-1234AA2B6A63}" dt="2026-06-01T19:42:01.675" v="11377" actId="6549"/>
          <ac:spMkLst>
            <pc:docMk/>
            <pc:sldMk cId="2800977280" sldId="434"/>
            <ac:spMk id="32771" creationId="{E381206D-E0B4-05ED-1BF1-392CDEBDC3A2}"/>
          </ac:spMkLst>
        </pc:spChg>
      </pc:sldChg>
      <pc:sldChg chg="modSp add del mod modAnim">
        <pc:chgData name="Hans van Kippersluis" userId="c83559ee-ee6f-4c28-8b27-a90758c9f13c" providerId="ADAL" clId="{B0F4D6A9-A8A5-41EE-85FD-1234AA2B6A63}" dt="2026-06-01T14:32:26.602" v="9194" actId="47"/>
        <pc:sldMkLst>
          <pc:docMk/>
          <pc:sldMk cId="2810342838" sldId="435"/>
        </pc:sldMkLst>
        <pc:spChg chg="mod">
          <ac:chgData name="Hans van Kippersluis" userId="c83559ee-ee6f-4c28-8b27-a90758c9f13c" providerId="ADAL" clId="{B0F4D6A9-A8A5-41EE-85FD-1234AA2B6A63}" dt="2026-06-01T09:15:36.787" v="1198" actId="6549"/>
          <ac:spMkLst>
            <pc:docMk/>
            <pc:sldMk cId="2810342838" sldId="435"/>
            <ac:spMk id="32771" creationId="{4C751DAA-739C-6832-7AD4-7E57F285705E}"/>
          </ac:spMkLst>
        </pc:spChg>
      </pc:sldChg>
      <pc:sldChg chg="add del">
        <pc:chgData name="Hans van Kippersluis" userId="c83559ee-ee6f-4c28-8b27-a90758c9f13c" providerId="ADAL" clId="{B0F4D6A9-A8A5-41EE-85FD-1234AA2B6A63}" dt="2026-06-01T11:24:38.205" v="7510" actId="47"/>
        <pc:sldMkLst>
          <pc:docMk/>
          <pc:sldMk cId="0" sldId="436"/>
        </pc:sldMkLst>
      </pc:sldChg>
      <pc:sldChg chg="add del">
        <pc:chgData name="Hans van Kippersluis" userId="c83559ee-ee6f-4c28-8b27-a90758c9f13c" providerId="ADAL" clId="{B0F4D6A9-A8A5-41EE-85FD-1234AA2B6A63}" dt="2026-06-01T10:35:56.303" v="4938" actId="47"/>
        <pc:sldMkLst>
          <pc:docMk/>
          <pc:sldMk cId="2866023298" sldId="436"/>
        </pc:sldMkLst>
      </pc:sldChg>
      <pc:sldChg chg="modSp add mod">
        <pc:chgData name="Hans van Kippersluis" userId="c83559ee-ee6f-4c28-8b27-a90758c9f13c" providerId="ADAL" clId="{B0F4D6A9-A8A5-41EE-85FD-1234AA2B6A63}" dt="2026-06-01T10:38:25.969" v="5619" actId="20577"/>
        <pc:sldMkLst>
          <pc:docMk/>
          <pc:sldMk cId="3482144036" sldId="437"/>
        </pc:sldMkLst>
        <pc:spChg chg="mod">
          <ac:chgData name="Hans van Kippersluis" userId="c83559ee-ee6f-4c28-8b27-a90758c9f13c" providerId="ADAL" clId="{B0F4D6A9-A8A5-41EE-85FD-1234AA2B6A63}" dt="2026-06-01T10:38:25.969" v="5619" actId="20577"/>
          <ac:spMkLst>
            <pc:docMk/>
            <pc:sldMk cId="3482144036" sldId="437"/>
            <ac:spMk id="11267" creationId="{9897F29F-B185-28CF-8E02-F5661EACEF1D}"/>
          </ac:spMkLst>
        </pc:spChg>
        <pc:spChg chg="mod">
          <ac:chgData name="Hans van Kippersluis" userId="c83559ee-ee6f-4c28-8b27-a90758c9f13c" providerId="ADAL" clId="{B0F4D6A9-A8A5-41EE-85FD-1234AA2B6A63}" dt="2026-06-01T10:36:06.613" v="4971" actId="20577"/>
          <ac:spMkLst>
            <pc:docMk/>
            <pc:sldMk cId="3482144036" sldId="437"/>
            <ac:spMk id="50178" creationId="{089F971A-30F9-3354-31C1-E495756B632A}"/>
          </ac:spMkLst>
        </pc:spChg>
      </pc:sldChg>
      <pc:sldChg chg="add del">
        <pc:chgData name="Hans van Kippersluis" userId="c83559ee-ee6f-4c28-8b27-a90758c9f13c" providerId="ADAL" clId="{B0F4D6A9-A8A5-41EE-85FD-1234AA2B6A63}" dt="2026-06-01T10:41:18.760" v="5620" actId="47"/>
        <pc:sldMkLst>
          <pc:docMk/>
          <pc:sldMk cId="2687808495" sldId="438"/>
        </pc:sldMkLst>
      </pc:sldChg>
      <pc:sldChg chg="add del">
        <pc:chgData name="Hans van Kippersluis" userId="c83559ee-ee6f-4c28-8b27-a90758c9f13c" providerId="ADAL" clId="{B0F4D6A9-A8A5-41EE-85FD-1234AA2B6A63}" dt="2026-06-01T10:41:27.751" v="5621" actId="47"/>
        <pc:sldMkLst>
          <pc:docMk/>
          <pc:sldMk cId="1683607265" sldId="439"/>
        </pc:sldMkLst>
      </pc:sldChg>
      <pc:sldChg chg="modSp add mod modAnim">
        <pc:chgData name="Hans van Kippersluis" userId="c83559ee-ee6f-4c28-8b27-a90758c9f13c" providerId="ADAL" clId="{B0F4D6A9-A8A5-41EE-85FD-1234AA2B6A63}" dt="2026-06-01T19:42:38.998" v="11385"/>
        <pc:sldMkLst>
          <pc:docMk/>
          <pc:sldMk cId="2829818759" sldId="440"/>
        </pc:sldMkLst>
        <pc:spChg chg="mod">
          <ac:chgData name="Hans van Kippersluis" userId="c83559ee-ee6f-4c28-8b27-a90758c9f13c" providerId="ADAL" clId="{B0F4D6A9-A8A5-41EE-85FD-1234AA2B6A63}" dt="2026-06-01T10:41:40.915" v="5654" actId="20577"/>
          <ac:spMkLst>
            <pc:docMk/>
            <pc:sldMk cId="2829818759" sldId="440"/>
            <ac:spMk id="52226" creationId="{B060467D-BAFC-8295-7131-D87F452D64F6}"/>
          </ac:spMkLst>
        </pc:spChg>
        <pc:spChg chg="mod">
          <ac:chgData name="Hans van Kippersluis" userId="c83559ee-ee6f-4c28-8b27-a90758c9f13c" providerId="ADAL" clId="{B0F4D6A9-A8A5-41EE-85FD-1234AA2B6A63}" dt="2026-06-01T10:44:31.598" v="6508" actId="6549"/>
          <ac:spMkLst>
            <pc:docMk/>
            <pc:sldMk cId="2829818759" sldId="440"/>
            <ac:spMk id="52227" creationId="{1B4AFBF5-F7BC-9607-3346-6237A5563956}"/>
          </ac:spMkLst>
        </pc:spChg>
      </pc:sldChg>
      <pc:sldChg chg="add del">
        <pc:chgData name="Hans van Kippersluis" userId="c83559ee-ee6f-4c28-8b27-a90758c9f13c" providerId="ADAL" clId="{B0F4D6A9-A8A5-41EE-85FD-1234AA2B6A63}" dt="2026-06-01T10:44:40.008" v="6509" actId="47"/>
        <pc:sldMkLst>
          <pc:docMk/>
          <pc:sldMk cId="1064749829" sldId="441"/>
        </pc:sldMkLst>
      </pc:sldChg>
      <pc:sldChg chg="add">
        <pc:chgData name="Hans van Kippersluis" userId="c83559ee-ee6f-4c28-8b27-a90758c9f13c" providerId="ADAL" clId="{B0F4D6A9-A8A5-41EE-85FD-1234AA2B6A63}" dt="2026-06-01T11:40:40.331" v="7755"/>
        <pc:sldMkLst>
          <pc:docMk/>
          <pc:sldMk cId="2982282709" sldId="441"/>
        </pc:sldMkLst>
      </pc:sldChg>
      <pc:sldChg chg="modSp add mod modAnim">
        <pc:chgData name="Hans van Kippersluis" userId="c83559ee-ee6f-4c28-8b27-a90758c9f13c" providerId="ADAL" clId="{B0F4D6A9-A8A5-41EE-85FD-1234AA2B6A63}" dt="2026-06-01T19:42:46.668" v="11386"/>
        <pc:sldMkLst>
          <pc:docMk/>
          <pc:sldMk cId="1474276981" sldId="442"/>
        </pc:sldMkLst>
        <pc:spChg chg="mod">
          <ac:chgData name="Hans van Kippersluis" userId="c83559ee-ee6f-4c28-8b27-a90758c9f13c" providerId="ADAL" clId="{B0F4D6A9-A8A5-41EE-85FD-1234AA2B6A63}" dt="2026-06-01T10:45:00.124" v="6542" actId="20577"/>
          <ac:spMkLst>
            <pc:docMk/>
            <pc:sldMk cId="1474276981" sldId="442"/>
            <ac:spMk id="54274" creationId="{E58BF69A-ABF5-399D-F9C3-EB1DBCEE39B5}"/>
          </ac:spMkLst>
        </pc:spChg>
        <pc:spChg chg="mod">
          <ac:chgData name="Hans van Kippersluis" userId="c83559ee-ee6f-4c28-8b27-a90758c9f13c" providerId="ADAL" clId="{B0F4D6A9-A8A5-41EE-85FD-1234AA2B6A63}" dt="2026-06-01T10:46:56.766" v="6858" actId="20577"/>
          <ac:spMkLst>
            <pc:docMk/>
            <pc:sldMk cId="1474276981" sldId="442"/>
            <ac:spMk id="54275" creationId="{90F7CC66-7F4C-D30D-2043-BAF11723C09C}"/>
          </ac:spMkLst>
        </pc:spChg>
      </pc:sldChg>
      <pc:sldChg chg="modSp add mod modAnim">
        <pc:chgData name="Hans van Kippersluis" userId="c83559ee-ee6f-4c28-8b27-a90758c9f13c" providerId="ADAL" clId="{B0F4D6A9-A8A5-41EE-85FD-1234AA2B6A63}" dt="2026-06-01T19:43:08.292" v="11404"/>
        <pc:sldMkLst>
          <pc:docMk/>
          <pc:sldMk cId="1457863870" sldId="443"/>
        </pc:sldMkLst>
        <pc:spChg chg="mod">
          <ac:chgData name="Hans van Kippersluis" userId="c83559ee-ee6f-4c28-8b27-a90758c9f13c" providerId="ADAL" clId="{B0F4D6A9-A8A5-41EE-85FD-1234AA2B6A63}" dt="2026-06-01T19:43:05.164" v="11403" actId="20577"/>
          <ac:spMkLst>
            <pc:docMk/>
            <pc:sldMk cId="1457863870" sldId="443"/>
            <ac:spMk id="14339" creationId="{BA2AFE09-932C-A589-BF32-D553132CCC0C}"/>
          </ac:spMkLst>
        </pc:spChg>
      </pc:sldChg>
      <pc:sldChg chg="modSp add mod setBg">
        <pc:chgData name="Hans van Kippersluis" userId="c83559ee-ee6f-4c28-8b27-a90758c9f13c" providerId="ADAL" clId="{B0F4D6A9-A8A5-41EE-85FD-1234AA2B6A63}" dt="2026-06-01T18:09:29.613" v="10428"/>
        <pc:sldMkLst>
          <pc:docMk/>
          <pc:sldMk cId="0" sldId="447"/>
        </pc:sldMkLst>
        <pc:spChg chg="mod">
          <ac:chgData name="Hans van Kippersluis" userId="c83559ee-ee6f-4c28-8b27-a90758c9f13c" providerId="ADAL" clId="{B0F4D6A9-A8A5-41EE-85FD-1234AA2B6A63}" dt="2026-06-01T14:54:02.175" v="9804" actId="20577"/>
          <ac:spMkLst>
            <pc:docMk/>
            <pc:sldMk cId="0" sldId="447"/>
            <ac:spMk id="59395" creationId="{2F3CF634-7559-6FBF-0E5F-4533663E705B}"/>
          </ac:spMkLst>
        </pc:spChg>
      </pc:sldChg>
      <pc:sldChg chg="add del">
        <pc:chgData name="Hans van Kippersluis" userId="c83559ee-ee6f-4c28-8b27-a90758c9f13c" providerId="ADAL" clId="{B0F4D6A9-A8A5-41EE-85FD-1234AA2B6A63}" dt="2026-06-01T11:48:43.828" v="7971" actId="47"/>
        <pc:sldMkLst>
          <pc:docMk/>
          <pc:sldMk cId="0" sldId="448"/>
        </pc:sldMkLst>
      </pc:sldChg>
      <pc:sldChg chg="add del">
        <pc:chgData name="Hans van Kippersluis" userId="c83559ee-ee6f-4c28-8b27-a90758c9f13c" providerId="ADAL" clId="{B0F4D6A9-A8A5-41EE-85FD-1234AA2B6A63}" dt="2026-06-01T11:48:45.487" v="7973" actId="47"/>
        <pc:sldMkLst>
          <pc:docMk/>
          <pc:sldMk cId="0" sldId="449"/>
        </pc:sldMkLst>
      </pc:sldChg>
      <pc:sldChg chg="add del">
        <pc:chgData name="Hans van Kippersluis" userId="c83559ee-ee6f-4c28-8b27-a90758c9f13c" providerId="ADAL" clId="{B0F4D6A9-A8A5-41EE-85FD-1234AA2B6A63}" dt="2026-06-01T11:48:44.675" v="7972" actId="47"/>
        <pc:sldMkLst>
          <pc:docMk/>
          <pc:sldMk cId="0" sldId="450"/>
        </pc:sldMkLst>
      </pc:sldChg>
      <pc:sldChg chg="add del">
        <pc:chgData name="Hans van Kippersluis" userId="c83559ee-ee6f-4c28-8b27-a90758c9f13c" providerId="ADAL" clId="{B0F4D6A9-A8A5-41EE-85FD-1234AA2B6A63}" dt="2026-06-01T11:48:42.714" v="7969" actId="47"/>
        <pc:sldMkLst>
          <pc:docMk/>
          <pc:sldMk cId="0" sldId="451"/>
        </pc:sldMkLst>
      </pc:sldChg>
      <pc:sldChg chg="add del">
        <pc:chgData name="Hans van Kippersluis" userId="c83559ee-ee6f-4c28-8b27-a90758c9f13c" providerId="ADAL" clId="{B0F4D6A9-A8A5-41EE-85FD-1234AA2B6A63}" dt="2026-06-01T11:48:43.212" v="7970" actId="47"/>
        <pc:sldMkLst>
          <pc:docMk/>
          <pc:sldMk cId="0" sldId="452"/>
        </pc:sldMkLst>
      </pc:sldChg>
      <pc:sldChg chg="add del">
        <pc:chgData name="Hans van Kippersluis" userId="c83559ee-ee6f-4c28-8b27-a90758c9f13c" providerId="ADAL" clId="{B0F4D6A9-A8A5-41EE-85FD-1234AA2B6A63}" dt="2026-06-01T11:48:33.903" v="7963" actId="47"/>
        <pc:sldMkLst>
          <pc:docMk/>
          <pc:sldMk cId="3035973132" sldId="457"/>
        </pc:sldMkLst>
      </pc:sldChg>
      <pc:sldChg chg="modSp add del mod setBg">
        <pc:chgData name="Hans van Kippersluis" userId="c83559ee-ee6f-4c28-8b27-a90758c9f13c" providerId="ADAL" clId="{B0F4D6A9-A8A5-41EE-85FD-1234AA2B6A63}" dt="2026-06-01T19:01:11.553" v="10650" actId="20577"/>
        <pc:sldMkLst>
          <pc:docMk/>
          <pc:sldMk cId="2970453025" sldId="478"/>
        </pc:sldMkLst>
        <pc:spChg chg="mod">
          <ac:chgData name="Hans van Kippersluis" userId="c83559ee-ee6f-4c28-8b27-a90758c9f13c" providerId="ADAL" clId="{B0F4D6A9-A8A5-41EE-85FD-1234AA2B6A63}" dt="2026-06-01T18:02:54.780" v="10321"/>
          <ac:spMkLst>
            <pc:docMk/>
            <pc:sldMk cId="2970453025" sldId="478"/>
            <ac:spMk id="4" creationId="{00000000-0000-0000-0000-000000000000}"/>
          </ac:spMkLst>
        </pc:spChg>
        <pc:spChg chg="mod">
          <ac:chgData name="Hans van Kippersluis" userId="c83559ee-ee6f-4c28-8b27-a90758c9f13c" providerId="ADAL" clId="{B0F4D6A9-A8A5-41EE-85FD-1234AA2B6A63}" dt="2026-06-01T19:01:11.553" v="10650" actId="20577"/>
          <ac:spMkLst>
            <pc:docMk/>
            <pc:sldMk cId="2970453025" sldId="478"/>
            <ac:spMk id="5" creationId="{00000000-0000-0000-0000-000000000000}"/>
          </ac:spMkLst>
        </pc:spChg>
      </pc:sldChg>
      <pc:sldChg chg="modSp add del mod setBg">
        <pc:chgData name="Hans van Kippersluis" userId="c83559ee-ee6f-4c28-8b27-a90758c9f13c" providerId="ADAL" clId="{B0F4D6A9-A8A5-41EE-85FD-1234AA2B6A63}" dt="2026-06-01T19:01:35.778" v="10656" actId="1076"/>
        <pc:sldMkLst>
          <pc:docMk/>
          <pc:sldMk cId="4028620230" sldId="479"/>
        </pc:sldMkLst>
        <pc:spChg chg="mod">
          <ac:chgData name="Hans van Kippersluis" userId="c83559ee-ee6f-4c28-8b27-a90758c9f13c" providerId="ADAL" clId="{B0F4D6A9-A8A5-41EE-85FD-1234AA2B6A63}" dt="2026-06-01T18:03:00.926" v="10322"/>
          <ac:spMkLst>
            <pc:docMk/>
            <pc:sldMk cId="4028620230" sldId="479"/>
            <ac:spMk id="4" creationId="{00000000-0000-0000-0000-000000000000}"/>
          </ac:spMkLst>
        </pc:spChg>
        <pc:spChg chg="mod">
          <ac:chgData name="Hans van Kippersluis" userId="c83559ee-ee6f-4c28-8b27-a90758c9f13c" providerId="ADAL" clId="{B0F4D6A9-A8A5-41EE-85FD-1234AA2B6A63}" dt="2026-06-01T19:01:29.411" v="10654" actId="14100"/>
          <ac:spMkLst>
            <pc:docMk/>
            <pc:sldMk cId="4028620230" sldId="479"/>
            <ac:spMk id="5" creationId="{00000000-0000-0000-0000-000000000000}"/>
          </ac:spMkLst>
        </pc:spChg>
        <pc:spChg chg="mod">
          <ac:chgData name="Hans van Kippersluis" userId="c83559ee-ee6f-4c28-8b27-a90758c9f13c" providerId="ADAL" clId="{B0F4D6A9-A8A5-41EE-85FD-1234AA2B6A63}" dt="2026-06-01T19:01:35.778" v="10656" actId="1076"/>
          <ac:spMkLst>
            <pc:docMk/>
            <pc:sldMk cId="4028620230" sldId="479"/>
            <ac:spMk id="9" creationId="{887617C0-9E5B-4C58-B837-3A03C331D497}"/>
          </ac:spMkLst>
        </pc:spChg>
        <pc:picChg chg="mod">
          <ac:chgData name="Hans van Kippersluis" userId="c83559ee-ee6f-4c28-8b27-a90758c9f13c" providerId="ADAL" clId="{B0F4D6A9-A8A5-41EE-85FD-1234AA2B6A63}" dt="2026-06-01T19:01:32.784" v="10655" actId="1076"/>
          <ac:picMkLst>
            <pc:docMk/>
            <pc:sldMk cId="4028620230" sldId="479"/>
            <ac:picMk id="8" creationId="{A5918B2B-AF62-4003-8020-907DF7A525F0}"/>
          </ac:picMkLst>
        </pc:picChg>
      </pc:sldChg>
      <pc:sldChg chg="modSp add del mod setBg">
        <pc:chgData name="Hans van Kippersluis" userId="c83559ee-ee6f-4c28-8b27-a90758c9f13c" providerId="ADAL" clId="{B0F4D6A9-A8A5-41EE-85FD-1234AA2B6A63}" dt="2026-06-01T18:03:57.611" v="10326" actId="1076"/>
        <pc:sldMkLst>
          <pc:docMk/>
          <pc:sldMk cId="3655369461" sldId="480"/>
        </pc:sldMkLst>
        <pc:spChg chg="mod">
          <ac:chgData name="Hans van Kippersluis" userId="c83559ee-ee6f-4c28-8b27-a90758c9f13c" providerId="ADAL" clId="{B0F4D6A9-A8A5-41EE-85FD-1234AA2B6A63}" dt="2026-06-01T18:03:53.718" v="10325"/>
          <ac:spMkLst>
            <pc:docMk/>
            <pc:sldMk cId="3655369461" sldId="480"/>
            <ac:spMk id="4" creationId="{00000000-0000-0000-0000-000000000000}"/>
          </ac:spMkLst>
        </pc:spChg>
        <pc:spChg chg="mod">
          <ac:chgData name="Hans van Kippersluis" userId="c83559ee-ee6f-4c28-8b27-a90758c9f13c" providerId="ADAL" clId="{B0F4D6A9-A8A5-41EE-85FD-1234AA2B6A63}" dt="2026-06-01T18:03:57.611" v="10326" actId="1076"/>
          <ac:spMkLst>
            <pc:docMk/>
            <pc:sldMk cId="3655369461" sldId="480"/>
            <ac:spMk id="5" creationId="{00000000-0000-0000-0000-000000000000}"/>
          </ac:spMkLst>
        </pc:spChg>
      </pc:sldChg>
      <pc:sldChg chg="modSp add del mod setBg">
        <pc:chgData name="Hans van Kippersluis" userId="c83559ee-ee6f-4c28-8b27-a90758c9f13c" providerId="ADAL" clId="{B0F4D6A9-A8A5-41EE-85FD-1234AA2B6A63}" dt="2026-06-01T18:04:06.498" v="10328" actId="1076"/>
        <pc:sldMkLst>
          <pc:docMk/>
          <pc:sldMk cId="55273580" sldId="481"/>
        </pc:sldMkLst>
        <pc:spChg chg="mod">
          <ac:chgData name="Hans van Kippersluis" userId="c83559ee-ee6f-4c28-8b27-a90758c9f13c" providerId="ADAL" clId="{B0F4D6A9-A8A5-41EE-85FD-1234AA2B6A63}" dt="2026-06-01T18:04:03.037" v="10327"/>
          <ac:spMkLst>
            <pc:docMk/>
            <pc:sldMk cId="55273580" sldId="481"/>
            <ac:spMk id="4" creationId="{00000000-0000-0000-0000-000000000000}"/>
          </ac:spMkLst>
        </pc:spChg>
        <pc:spChg chg="mod">
          <ac:chgData name="Hans van Kippersluis" userId="c83559ee-ee6f-4c28-8b27-a90758c9f13c" providerId="ADAL" clId="{B0F4D6A9-A8A5-41EE-85FD-1234AA2B6A63}" dt="2026-06-01T10:57:34.069" v="6980" actId="20577"/>
          <ac:spMkLst>
            <pc:docMk/>
            <pc:sldMk cId="55273580" sldId="481"/>
            <ac:spMk id="6" creationId="{729C0F27-28A0-4427-931E-E40B6539552F}"/>
          </ac:spMkLst>
        </pc:spChg>
        <pc:picChg chg="mod">
          <ac:chgData name="Hans van Kippersluis" userId="c83559ee-ee6f-4c28-8b27-a90758c9f13c" providerId="ADAL" clId="{B0F4D6A9-A8A5-41EE-85FD-1234AA2B6A63}" dt="2026-06-01T18:04:06.498" v="10328" actId="1076"/>
          <ac:picMkLst>
            <pc:docMk/>
            <pc:sldMk cId="55273580" sldId="481"/>
            <ac:picMk id="3" creationId="{6CD9A5A8-E375-4349-AB2C-1CB30459A09B}"/>
          </ac:picMkLst>
        </pc:picChg>
      </pc:sldChg>
      <pc:sldChg chg="modSp add del mod setBg">
        <pc:chgData name="Hans van Kippersluis" userId="c83559ee-ee6f-4c28-8b27-a90758c9f13c" providerId="ADAL" clId="{B0F4D6A9-A8A5-41EE-85FD-1234AA2B6A63}" dt="2026-06-01T18:04:15.811" v="10330" actId="1076"/>
        <pc:sldMkLst>
          <pc:docMk/>
          <pc:sldMk cId="2168264899" sldId="482"/>
        </pc:sldMkLst>
        <pc:spChg chg="mod">
          <ac:chgData name="Hans van Kippersluis" userId="c83559ee-ee6f-4c28-8b27-a90758c9f13c" providerId="ADAL" clId="{B0F4D6A9-A8A5-41EE-85FD-1234AA2B6A63}" dt="2026-06-01T18:04:11.848" v="10329"/>
          <ac:spMkLst>
            <pc:docMk/>
            <pc:sldMk cId="2168264899" sldId="482"/>
            <ac:spMk id="4" creationId="{00000000-0000-0000-0000-000000000000}"/>
          </ac:spMkLst>
        </pc:spChg>
        <pc:spChg chg="mod">
          <ac:chgData name="Hans van Kippersluis" userId="c83559ee-ee6f-4c28-8b27-a90758c9f13c" providerId="ADAL" clId="{B0F4D6A9-A8A5-41EE-85FD-1234AA2B6A63}" dt="2026-06-01T10:57:44.308" v="6982" actId="20577"/>
          <ac:spMkLst>
            <pc:docMk/>
            <pc:sldMk cId="2168264899" sldId="482"/>
            <ac:spMk id="9" creationId="{282C361E-ACC6-40A9-A7BC-FB9634DC1F3A}"/>
          </ac:spMkLst>
        </pc:spChg>
        <pc:picChg chg="mod">
          <ac:chgData name="Hans van Kippersluis" userId="c83559ee-ee6f-4c28-8b27-a90758c9f13c" providerId="ADAL" clId="{B0F4D6A9-A8A5-41EE-85FD-1234AA2B6A63}" dt="2026-06-01T18:04:15.811" v="10330" actId="1076"/>
          <ac:picMkLst>
            <pc:docMk/>
            <pc:sldMk cId="2168264899" sldId="482"/>
            <ac:picMk id="7" creationId="{7BA593D9-743E-4BC9-80BA-6E1F8AABA5BE}"/>
          </ac:picMkLst>
        </pc:picChg>
      </pc:sldChg>
      <pc:sldChg chg="modSp add del mod setBg">
        <pc:chgData name="Hans van Kippersluis" userId="c83559ee-ee6f-4c28-8b27-a90758c9f13c" providerId="ADAL" clId="{B0F4D6A9-A8A5-41EE-85FD-1234AA2B6A63}" dt="2026-06-01T18:04:28.267" v="10332" actId="1076"/>
        <pc:sldMkLst>
          <pc:docMk/>
          <pc:sldMk cId="3899962147" sldId="483"/>
        </pc:sldMkLst>
        <pc:spChg chg="mod">
          <ac:chgData name="Hans van Kippersluis" userId="c83559ee-ee6f-4c28-8b27-a90758c9f13c" providerId="ADAL" clId="{B0F4D6A9-A8A5-41EE-85FD-1234AA2B6A63}" dt="2026-06-01T18:04:23.012" v="10331"/>
          <ac:spMkLst>
            <pc:docMk/>
            <pc:sldMk cId="3899962147" sldId="483"/>
            <ac:spMk id="4" creationId="{00000000-0000-0000-0000-000000000000}"/>
          </ac:spMkLst>
        </pc:spChg>
        <pc:spChg chg="mod">
          <ac:chgData name="Hans van Kippersluis" userId="c83559ee-ee6f-4c28-8b27-a90758c9f13c" providerId="ADAL" clId="{B0F4D6A9-A8A5-41EE-85FD-1234AA2B6A63}" dt="2026-06-01T10:58:06.317" v="6984" actId="20577"/>
          <ac:spMkLst>
            <pc:docMk/>
            <pc:sldMk cId="3899962147" sldId="483"/>
            <ac:spMk id="14" creationId="{1E352190-9339-4F9D-BD3E-6516B4AA8C22}"/>
          </ac:spMkLst>
        </pc:spChg>
        <pc:picChg chg="mod">
          <ac:chgData name="Hans van Kippersluis" userId="c83559ee-ee6f-4c28-8b27-a90758c9f13c" providerId="ADAL" clId="{B0F4D6A9-A8A5-41EE-85FD-1234AA2B6A63}" dt="2026-06-01T18:04:28.267" v="10332" actId="1076"/>
          <ac:picMkLst>
            <pc:docMk/>
            <pc:sldMk cId="3899962147" sldId="483"/>
            <ac:picMk id="13" creationId="{25A8BBB2-6255-461A-81F3-FDF427053771}"/>
          </ac:picMkLst>
        </pc:picChg>
      </pc:sldChg>
      <pc:sldChg chg="modSp add del mod setBg">
        <pc:chgData name="Hans van Kippersluis" userId="c83559ee-ee6f-4c28-8b27-a90758c9f13c" providerId="ADAL" clId="{B0F4D6A9-A8A5-41EE-85FD-1234AA2B6A63}" dt="2026-06-01T18:04:40.435" v="10334" actId="1076"/>
        <pc:sldMkLst>
          <pc:docMk/>
          <pc:sldMk cId="2332443173" sldId="484"/>
        </pc:sldMkLst>
        <pc:spChg chg="mod">
          <ac:chgData name="Hans van Kippersluis" userId="c83559ee-ee6f-4c28-8b27-a90758c9f13c" providerId="ADAL" clId="{B0F4D6A9-A8A5-41EE-85FD-1234AA2B6A63}" dt="2026-06-01T18:04:34.486" v="10333"/>
          <ac:spMkLst>
            <pc:docMk/>
            <pc:sldMk cId="2332443173" sldId="484"/>
            <ac:spMk id="4" creationId="{00000000-0000-0000-0000-000000000000}"/>
          </ac:spMkLst>
        </pc:spChg>
        <pc:spChg chg="mod">
          <ac:chgData name="Hans van Kippersluis" userId="c83559ee-ee6f-4c28-8b27-a90758c9f13c" providerId="ADAL" clId="{B0F4D6A9-A8A5-41EE-85FD-1234AA2B6A63}" dt="2026-06-01T18:04:40.435" v="10334" actId="1076"/>
          <ac:spMkLst>
            <pc:docMk/>
            <pc:sldMk cId="2332443173" sldId="484"/>
            <ac:spMk id="5" creationId="{00000000-0000-0000-0000-000000000000}"/>
          </ac:spMkLst>
        </pc:spChg>
      </pc:sldChg>
      <pc:sldChg chg="modSp add modAnim">
        <pc:chgData name="Hans van Kippersluis" userId="c83559ee-ee6f-4c28-8b27-a90758c9f13c" providerId="ADAL" clId="{B0F4D6A9-A8A5-41EE-85FD-1234AA2B6A63}" dt="2026-06-01T19:00:48.735" v="10644"/>
        <pc:sldMkLst>
          <pc:docMk/>
          <pc:sldMk cId="3221642337" sldId="485"/>
        </pc:sldMkLst>
        <pc:spChg chg="mod">
          <ac:chgData name="Hans van Kippersluis" userId="c83559ee-ee6f-4c28-8b27-a90758c9f13c" providerId="ADAL" clId="{B0F4D6A9-A8A5-41EE-85FD-1234AA2B6A63}" dt="2026-06-01T10:56:52.593" v="6978" actId="20577"/>
          <ac:spMkLst>
            <pc:docMk/>
            <pc:sldMk cId="3221642337" sldId="485"/>
            <ac:spMk id="4" creationId="{C4031B03-D24D-8BE0-0301-D02EA77AC67C}"/>
          </ac:spMkLst>
        </pc:spChg>
      </pc:sldChg>
      <pc:sldChg chg="modSp add modAnim">
        <pc:chgData name="Hans van Kippersluis" userId="c83559ee-ee6f-4c28-8b27-a90758c9f13c" providerId="ADAL" clId="{B0F4D6A9-A8A5-41EE-85FD-1234AA2B6A63}" dt="2026-06-01T18:50:42.826" v="10511"/>
        <pc:sldMkLst>
          <pc:docMk/>
          <pc:sldMk cId="2392671993" sldId="486"/>
        </pc:sldMkLst>
        <pc:spChg chg="mod">
          <ac:chgData name="Hans van Kippersluis" userId="c83559ee-ee6f-4c28-8b27-a90758c9f13c" providerId="ADAL" clId="{B0F4D6A9-A8A5-41EE-85FD-1234AA2B6A63}" dt="2026-06-01T11:11:29.012" v="7427" actId="20577"/>
          <ac:spMkLst>
            <pc:docMk/>
            <pc:sldMk cId="2392671993" sldId="486"/>
            <ac:spMk id="4" creationId="{4C3FF14F-1A3F-2D4C-6684-DB8A5AEF3D6F}"/>
          </ac:spMkLst>
        </pc:spChg>
      </pc:sldChg>
      <pc:sldChg chg="add del">
        <pc:chgData name="Hans van Kippersluis" userId="c83559ee-ee6f-4c28-8b27-a90758c9f13c" providerId="ADAL" clId="{B0F4D6A9-A8A5-41EE-85FD-1234AA2B6A63}" dt="2026-06-01T11:12:55.705" v="7469" actId="47"/>
        <pc:sldMkLst>
          <pc:docMk/>
          <pc:sldMk cId="0" sldId="487"/>
        </pc:sldMkLst>
      </pc:sldChg>
      <pc:sldChg chg="add del">
        <pc:chgData name="Hans van Kippersluis" userId="c83559ee-ee6f-4c28-8b27-a90758c9f13c" providerId="ADAL" clId="{B0F4D6A9-A8A5-41EE-85FD-1234AA2B6A63}" dt="2026-06-01T11:13:10.273" v="7476" actId="47"/>
        <pc:sldMkLst>
          <pc:docMk/>
          <pc:sldMk cId="0" sldId="488"/>
        </pc:sldMkLst>
      </pc:sldChg>
      <pc:sldChg chg="add del">
        <pc:chgData name="Hans van Kippersluis" userId="c83559ee-ee6f-4c28-8b27-a90758c9f13c" providerId="ADAL" clId="{B0F4D6A9-A8A5-41EE-85FD-1234AA2B6A63}" dt="2026-06-01T11:13:11.357" v="7477" actId="47"/>
        <pc:sldMkLst>
          <pc:docMk/>
          <pc:sldMk cId="0" sldId="489"/>
        </pc:sldMkLst>
      </pc:sldChg>
      <pc:sldChg chg="add del">
        <pc:chgData name="Hans van Kippersluis" userId="c83559ee-ee6f-4c28-8b27-a90758c9f13c" providerId="ADAL" clId="{B0F4D6A9-A8A5-41EE-85FD-1234AA2B6A63}" dt="2026-06-01T11:13:54.858" v="7483" actId="47"/>
        <pc:sldMkLst>
          <pc:docMk/>
          <pc:sldMk cId="0" sldId="490"/>
        </pc:sldMkLst>
      </pc:sldChg>
      <pc:sldChg chg="modSp add mod">
        <pc:chgData name="Hans van Kippersluis" userId="c83559ee-ee6f-4c28-8b27-a90758c9f13c" providerId="ADAL" clId="{B0F4D6A9-A8A5-41EE-85FD-1234AA2B6A63}" dt="2026-06-01T19:34:33.246" v="11150" actId="255"/>
        <pc:sldMkLst>
          <pc:docMk/>
          <pc:sldMk cId="2365543567" sldId="490"/>
        </pc:sldMkLst>
        <pc:spChg chg="mod">
          <ac:chgData name="Hans van Kippersluis" userId="c83559ee-ee6f-4c28-8b27-a90758c9f13c" providerId="ADAL" clId="{B0F4D6A9-A8A5-41EE-85FD-1234AA2B6A63}" dt="2026-06-01T19:34:33.246" v="11150" actId="255"/>
          <ac:spMkLst>
            <pc:docMk/>
            <pc:sldMk cId="2365543567" sldId="490"/>
            <ac:spMk id="5" creationId="{00000000-0000-0000-0000-000000000000}"/>
          </ac:spMkLst>
        </pc:spChg>
      </pc:sldChg>
      <pc:sldChg chg="add del">
        <pc:chgData name="Hans van Kippersluis" userId="c83559ee-ee6f-4c28-8b27-a90758c9f13c" providerId="ADAL" clId="{B0F4D6A9-A8A5-41EE-85FD-1234AA2B6A63}" dt="2026-06-01T11:14:08.093" v="7485" actId="47"/>
        <pc:sldMkLst>
          <pc:docMk/>
          <pc:sldMk cId="0" sldId="491"/>
        </pc:sldMkLst>
      </pc:sldChg>
      <pc:sldChg chg="modSp add mod">
        <pc:chgData name="Hans van Kippersluis" userId="c83559ee-ee6f-4c28-8b27-a90758c9f13c" providerId="ADAL" clId="{B0F4D6A9-A8A5-41EE-85FD-1234AA2B6A63}" dt="2026-06-01T11:45:01.747" v="7870" actId="20577"/>
        <pc:sldMkLst>
          <pc:docMk/>
          <pc:sldMk cId="2949557851" sldId="491"/>
        </pc:sldMkLst>
        <pc:spChg chg="mod">
          <ac:chgData name="Hans van Kippersluis" userId="c83559ee-ee6f-4c28-8b27-a90758c9f13c" providerId="ADAL" clId="{B0F4D6A9-A8A5-41EE-85FD-1234AA2B6A63}" dt="2026-06-01T11:45:01.747" v="7870" actId="20577"/>
          <ac:spMkLst>
            <pc:docMk/>
            <pc:sldMk cId="2949557851" sldId="491"/>
            <ac:spMk id="4" creationId="{00000000-0000-0000-0000-000000000000}"/>
          </ac:spMkLst>
        </pc:spChg>
      </pc:sldChg>
      <pc:sldChg chg="modSp add mod">
        <pc:chgData name="Hans van Kippersluis" userId="c83559ee-ee6f-4c28-8b27-a90758c9f13c" providerId="ADAL" clId="{B0F4D6A9-A8A5-41EE-85FD-1234AA2B6A63}" dt="2026-06-01T18:55:57.645" v="10600" actId="313"/>
        <pc:sldMkLst>
          <pc:docMk/>
          <pc:sldMk cId="0" sldId="492"/>
        </pc:sldMkLst>
        <pc:spChg chg="mod">
          <ac:chgData name="Hans van Kippersluis" userId="c83559ee-ee6f-4c28-8b27-a90758c9f13c" providerId="ADAL" clId="{B0F4D6A9-A8A5-41EE-85FD-1234AA2B6A63}" dt="2026-06-01T18:55:57.645" v="10600" actId="313"/>
          <ac:spMkLst>
            <pc:docMk/>
            <pc:sldMk cId="0" sldId="492"/>
            <ac:spMk id="70659" creationId="{27CEC249-6C59-EC54-FB5F-CC7C3789DD6C}"/>
          </ac:spMkLst>
        </pc:spChg>
        <pc:spChg chg="mod">
          <ac:chgData name="Hans van Kippersluis" userId="c83559ee-ee6f-4c28-8b27-a90758c9f13c" providerId="ADAL" clId="{B0F4D6A9-A8A5-41EE-85FD-1234AA2B6A63}" dt="2026-06-01T14:38:55.308" v="9454" actId="20577"/>
          <ac:spMkLst>
            <pc:docMk/>
            <pc:sldMk cId="0" sldId="492"/>
            <ac:spMk id="88066" creationId="{7D9FB366-0B45-AF1E-0E77-86B2E14C213D}"/>
          </ac:spMkLst>
        </pc:spChg>
      </pc:sldChg>
      <pc:sldChg chg="modSp add mod">
        <pc:chgData name="Hans van Kippersluis" userId="c83559ee-ee6f-4c28-8b27-a90758c9f13c" providerId="ADAL" clId="{B0F4D6A9-A8A5-41EE-85FD-1234AA2B6A63}" dt="2026-06-01T18:58:02.914" v="10636" actId="20577"/>
        <pc:sldMkLst>
          <pc:docMk/>
          <pc:sldMk cId="0" sldId="493"/>
        </pc:sldMkLst>
        <pc:spChg chg="mod">
          <ac:chgData name="Hans van Kippersluis" userId="c83559ee-ee6f-4c28-8b27-a90758c9f13c" providerId="ADAL" clId="{B0F4D6A9-A8A5-41EE-85FD-1234AA2B6A63}" dt="2026-06-01T18:58:02.914" v="10636" actId="20577"/>
          <ac:spMkLst>
            <pc:docMk/>
            <pc:sldMk cId="0" sldId="493"/>
            <ac:spMk id="75779" creationId="{02353AB3-0FDD-BA94-D796-D4A62BAE82B4}"/>
          </ac:spMkLst>
        </pc:spChg>
      </pc:sldChg>
      <pc:sldChg chg="add del">
        <pc:chgData name="Hans van Kippersluis" userId="c83559ee-ee6f-4c28-8b27-a90758c9f13c" providerId="ADAL" clId="{B0F4D6A9-A8A5-41EE-85FD-1234AA2B6A63}" dt="2026-06-01T11:14:48.350" v="7489" actId="47"/>
        <pc:sldMkLst>
          <pc:docMk/>
          <pc:sldMk cId="0" sldId="494"/>
        </pc:sldMkLst>
      </pc:sldChg>
      <pc:sldChg chg="modSp add modAnim">
        <pc:chgData name="Hans van Kippersluis" userId="c83559ee-ee6f-4c28-8b27-a90758c9f13c" providerId="ADAL" clId="{B0F4D6A9-A8A5-41EE-85FD-1234AA2B6A63}" dt="2026-06-01T19:03:18.125" v="10657"/>
        <pc:sldMkLst>
          <pc:docMk/>
          <pc:sldMk cId="2118112820" sldId="494"/>
        </pc:sldMkLst>
        <pc:spChg chg="mod">
          <ac:chgData name="Hans van Kippersluis" userId="c83559ee-ee6f-4c28-8b27-a90758c9f13c" providerId="ADAL" clId="{B0F4D6A9-A8A5-41EE-85FD-1234AA2B6A63}" dt="2026-06-01T18:01:10.256" v="10320"/>
          <ac:spMkLst>
            <pc:docMk/>
            <pc:sldMk cId="2118112820" sldId="494"/>
            <ac:spMk id="3" creationId="{4F4A3AF9-0641-4554-D1EE-139A02E915FF}"/>
          </ac:spMkLst>
        </pc:spChg>
        <pc:spChg chg="mod">
          <ac:chgData name="Hans van Kippersluis" userId="c83559ee-ee6f-4c28-8b27-a90758c9f13c" providerId="ADAL" clId="{B0F4D6A9-A8A5-41EE-85FD-1234AA2B6A63}" dt="2026-06-01T18:01:10.256" v="10320"/>
          <ac:spMkLst>
            <pc:docMk/>
            <pc:sldMk cId="2118112820" sldId="494"/>
            <ac:spMk id="4" creationId="{BD3EA6E4-4C45-4FC0-5261-ECCE4E44451B}"/>
          </ac:spMkLst>
        </pc:spChg>
      </pc:sldChg>
      <pc:sldChg chg="modSp add mod setBg">
        <pc:chgData name="Hans van Kippersluis" userId="c83559ee-ee6f-4c28-8b27-a90758c9f13c" providerId="ADAL" clId="{B0F4D6A9-A8A5-41EE-85FD-1234AA2B6A63}" dt="2026-06-01T19:12:17.081" v="10684" actId="1076"/>
        <pc:sldMkLst>
          <pc:docMk/>
          <pc:sldMk cId="416512394" sldId="495"/>
        </pc:sldMkLst>
        <pc:spChg chg="mod">
          <ac:chgData name="Hans van Kippersluis" userId="c83559ee-ee6f-4c28-8b27-a90758c9f13c" providerId="ADAL" clId="{B0F4D6A9-A8A5-41EE-85FD-1234AA2B6A63}" dt="2026-06-01T19:12:17.081" v="10684" actId="1076"/>
          <ac:spMkLst>
            <pc:docMk/>
            <pc:sldMk cId="416512394" sldId="495"/>
            <ac:spMk id="4" creationId="{00000000-0000-0000-0000-000000000000}"/>
          </ac:spMkLst>
        </pc:spChg>
        <pc:spChg chg="mod">
          <ac:chgData name="Hans van Kippersluis" userId="c83559ee-ee6f-4c28-8b27-a90758c9f13c" providerId="ADAL" clId="{B0F4D6A9-A8A5-41EE-85FD-1234AA2B6A63}" dt="2026-06-01T18:06:10.664" v="10360" actId="5793"/>
          <ac:spMkLst>
            <pc:docMk/>
            <pc:sldMk cId="416512394" sldId="495"/>
            <ac:spMk id="5" creationId="{00000000-0000-0000-0000-000000000000}"/>
          </ac:spMkLst>
        </pc:spChg>
        <pc:graphicFrameChg chg="mod">
          <ac:chgData name="Hans van Kippersluis" userId="c83559ee-ee6f-4c28-8b27-a90758c9f13c" providerId="ADAL" clId="{B0F4D6A9-A8A5-41EE-85FD-1234AA2B6A63}" dt="2026-06-01T18:05:46.118" v="10349"/>
          <ac:graphicFrameMkLst>
            <pc:docMk/>
            <pc:sldMk cId="416512394" sldId="495"/>
            <ac:graphicFrameMk id="7" creationId="{00000000-0000-0000-0000-000000000000}"/>
          </ac:graphicFrameMkLst>
        </pc:graphicFrameChg>
      </pc:sldChg>
      <pc:sldChg chg="modSp add mod setBg">
        <pc:chgData name="Hans van Kippersluis" userId="c83559ee-ee6f-4c28-8b27-a90758c9f13c" providerId="ADAL" clId="{B0F4D6A9-A8A5-41EE-85FD-1234AA2B6A63}" dt="2026-06-01T19:12:24.135" v="10685" actId="1076"/>
        <pc:sldMkLst>
          <pc:docMk/>
          <pc:sldMk cId="0" sldId="496"/>
        </pc:sldMkLst>
        <pc:spChg chg="mod">
          <ac:chgData name="Hans van Kippersluis" userId="c83559ee-ee6f-4c28-8b27-a90758c9f13c" providerId="ADAL" clId="{B0F4D6A9-A8A5-41EE-85FD-1234AA2B6A63}" dt="2026-06-01T19:12:24.135" v="10685" actId="1076"/>
          <ac:spMkLst>
            <pc:docMk/>
            <pc:sldMk cId="0" sldId="496"/>
            <ac:spMk id="4" creationId="{00000000-0000-0000-0000-000000000000}"/>
          </ac:spMkLst>
        </pc:spChg>
        <pc:spChg chg="mod">
          <ac:chgData name="Hans van Kippersluis" userId="c83559ee-ee6f-4c28-8b27-a90758c9f13c" providerId="ADAL" clId="{B0F4D6A9-A8A5-41EE-85FD-1234AA2B6A63}" dt="2026-06-01T18:06:06.312" v="10356" actId="20577"/>
          <ac:spMkLst>
            <pc:docMk/>
            <pc:sldMk cId="0" sldId="496"/>
            <ac:spMk id="5" creationId="{00000000-0000-0000-0000-000000000000}"/>
          </ac:spMkLst>
        </pc:spChg>
        <pc:graphicFrameChg chg="mod">
          <ac:chgData name="Hans van Kippersluis" userId="c83559ee-ee6f-4c28-8b27-a90758c9f13c" providerId="ADAL" clId="{B0F4D6A9-A8A5-41EE-85FD-1234AA2B6A63}" dt="2026-06-01T18:05:56.530" v="10351" actId="1076"/>
          <ac:graphicFrameMkLst>
            <pc:docMk/>
            <pc:sldMk cId="0" sldId="496"/>
            <ac:graphicFrameMk id="8" creationId="{00000000-0000-0000-0000-000000000000}"/>
          </ac:graphicFrameMkLst>
        </pc:graphicFrameChg>
      </pc:sldChg>
      <pc:sldChg chg="addSp delSp modSp add mod setBg">
        <pc:chgData name="Hans van Kippersluis" userId="c83559ee-ee6f-4c28-8b27-a90758c9f13c" providerId="ADAL" clId="{B0F4D6A9-A8A5-41EE-85FD-1234AA2B6A63}" dt="2026-06-01T18:06:58.714" v="10373" actId="1076"/>
        <pc:sldMkLst>
          <pc:docMk/>
          <pc:sldMk cId="2124647920" sldId="497"/>
        </pc:sldMkLst>
        <pc:spChg chg="add del mod">
          <ac:chgData name="Hans van Kippersluis" userId="c83559ee-ee6f-4c28-8b27-a90758c9f13c" providerId="ADAL" clId="{B0F4D6A9-A8A5-41EE-85FD-1234AA2B6A63}" dt="2026-06-01T18:06:54.996" v="10371" actId="478"/>
          <ac:spMkLst>
            <pc:docMk/>
            <pc:sldMk cId="2124647920" sldId="497"/>
            <ac:spMk id="3" creationId="{958204C5-1153-35E5-9FB7-98FB36428538}"/>
          </ac:spMkLst>
        </pc:spChg>
        <pc:spChg chg="mod">
          <ac:chgData name="Hans van Kippersluis" userId="c83559ee-ee6f-4c28-8b27-a90758c9f13c" providerId="ADAL" clId="{B0F4D6A9-A8A5-41EE-85FD-1234AA2B6A63}" dt="2026-06-01T18:06:58.714" v="10373" actId="1076"/>
          <ac:spMkLst>
            <pc:docMk/>
            <pc:sldMk cId="2124647920" sldId="497"/>
            <ac:spMk id="73730" creationId="{00000000-0000-0000-0000-000000000000}"/>
          </ac:spMkLst>
        </pc:spChg>
        <pc:spChg chg="del">
          <ac:chgData name="Hans van Kippersluis" userId="c83559ee-ee6f-4c28-8b27-a90758c9f13c" providerId="ADAL" clId="{B0F4D6A9-A8A5-41EE-85FD-1234AA2B6A63}" dt="2026-06-01T18:06:53.370" v="10370" actId="478"/>
          <ac:spMkLst>
            <pc:docMk/>
            <pc:sldMk cId="2124647920" sldId="497"/>
            <ac:spMk id="73731" creationId="{00000000-0000-0000-0000-000000000000}"/>
          </ac:spMkLst>
        </pc:spChg>
        <pc:picChg chg="mod">
          <ac:chgData name="Hans van Kippersluis" userId="c83559ee-ee6f-4c28-8b27-a90758c9f13c" providerId="ADAL" clId="{B0F4D6A9-A8A5-41EE-85FD-1234AA2B6A63}" dt="2026-06-01T18:06:56.322" v="10372" actId="1076"/>
          <ac:picMkLst>
            <pc:docMk/>
            <pc:sldMk cId="2124647920" sldId="497"/>
            <ac:picMk id="7170" creationId="{00000000-0000-0000-0000-000000000000}"/>
          </ac:picMkLst>
        </pc:picChg>
      </pc:sldChg>
      <pc:sldChg chg="modSp add modAnim">
        <pc:chgData name="Hans van Kippersluis" userId="c83559ee-ee6f-4c28-8b27-a90758c9f13c" providerId="ADAL" clId="{B0F4D6A9-A8A5-41EE-85FD-1234AA2B6A63}" dt="2026-06-01T19:14:26.126" v="10688"/>
        <pc:sldMkLst>
          <pc:docMk/>
          <pc:sldMk cId="267922291" sldId="498"/>
        </pc:sldMkLst>
        <pc:spChg chg="mod">
          <ac:chgData name="Hans van Kippersluis" userId="c83559ee-ee6f-4c28-8b27-a90758c9f13c" providerId="ADAL" clId="{B0F4D6A9-A8A5-41EE-85FD-1234AA2B6A63}" dt="2026-06-01T18:01:10.256" v="10320"/>
          <ac:spMkLst>
            <pc:docMk/>
            <pc:sldMk cId="267922291" sldId="498"/>
            <ac:spMk id="3" creationId="{67F1F2EE-AF5A-8C23-77F6-D2B7609C32AC}"/>
          </ac:spMkLst>
        </pc:spChg>
        <pc:spChg chg="mod">
          <ac:chgData name="Hans van Kippersluis" userId="c83559ee-ee6f-4c28-8b27-a90758c9f13c" providerId="ADAL" clId="{B0F4D6A9-A8A5-41EE-85FD-1234AA2B6A63}" dt="2026-06-01T18:01:10.256" v="10320"/>
          <ac:spMkLst>
            <pc:docMk/>
            <pc:sldMk cId="267922291" sldId="498"/>
            <ac:spMk id="4" creationId="{7CD4423D-5DF0-D56A-CF2A-E4EFCA3F4A21}"/>
          </ac:spMkLst>
        </pc:spChg>
      </pc:sldChg>
      <pc:sldChg chg="delSp add mod setBg">
        <pc:chgData name="Hans van Kippersluis" userId="c83559ee-ee6f-4c28-8b27-a90758c9f13c" providerId="ADAL" clId="{B0F4D6A9-A8A5-41EE-85FD-1234AA2B6A63}" dt="2026-06-01T18:09:25.231" v="10427" actId="478"/>
        <pc:sldMkLst>
          <pc:docMk/>
          <pc:sldMk cId="0" sldId="499"/>
        </pc:sldMkLst>
        <pc:spChg chg="del">
          <ac:chgData name="Hans van Kippersluis" userId="c83559ee-ee6f-4c28-8b27-a90758c9f13c" providerId="ADAL" clId="{B0F4D6A9-A8A5-41EE-85FD-1234AA2B6A63}" dt="2026-06-01T18:09:25.231" v="10427" actId="478"/>
          <ac:spMkLst>
            <pc:docMk/>
            <pc:sldMk cId="0" sldId="499"/>
            <ac:spMk id="72707" creationId="{84588449-7B4A-C247-774F-9136CE6DE161}"/>
          </ac:spMkLst>
        </pc:spChg>
      </pc:sldChg>
      <pc:sldChg chg="modSp add mod setBg">
        <pc:chgData name="Hans van Kippersluis" userId="c83559ee-ee6f-4c28-8b27-a90758c9f13c" providerId="ADAL" clId="{B0F4D6A9-A8A5-41EE-85FD-1234AA2B6A63}" dt="2026-06-01T18:09:39.351" v="10430" actId="1076"/>
        <pc:sldMkLst>
          <pc:docMk/>
          <pc:sldMk cId="0" sldId="500"/>
        </pc:sldMkLst>
        <pc:spChg chg="mod">
          <ac:chgData name="Hans van Kippersluis" userId="c83559ee-ee6f-4c28-8b27-a90758c9f13c" providerId="ADAL" clId="{B0F4D6A9-A8A5-41EE-85FD-1234AA2B6A63}" dt="2026-06-01T14:55:37.462" v="9843" actId="20577"/>
          <ac:spMkLst>
            <pc:docMk/>
            <pc:sldMk cId="0" sldId="500"/>
            <ac:spMk id="60419" creationId="{2DC36033-38B7-89AC-2A9A-B54C67E9DB29}"/>
          </ac:spMkLst>
        </pc:spChg>
        <pc:spChg chg="mod">
          <ac:chgData name="Hans van Kippersluis" userId="c83559ee-ee6f-4c28-8b27-a90758c9f13c" providerId="ADAL" clId="{B0F4D6A9-A8A5-41EE-85FD-1234AA2B6A63}" dt="2026-06-01T18:09:39.351" v="10430" actId="1076"/>
          <ac:spMkLst>
            <pc:docMk/>
            <pc:sldMk cId="0" sldId="500"/>
            <ac:spMk id="74754" creationId="{8AF39084-BBB3-0243-72D7-9868479A13AF}"/>
          </ac:spMkLst>
        </pc:spChg>
      </pc:sldChg>
      <pc:sldChg chg="add del">
        <pc:chgData name="Hans van Kippersluis" userId="c83559ee-ee6f-4c28-8b27-a90758c9f13c" providerId="ADAL" clId="{B0F4D6A9-A8A5-41EE-85FD-1234AA2B6A63}" dt="2026-06-01T11:24:43.584" v="7511" actId="47"/>
        <pc:sldMkLst>
          <pc:docMk/>
          <pc:sldMk cId="0" sldId="501"/>
        </pc:sldMkLst>
      </pc:sldChg>
      <pc:sldChg chg="modSp add mod setBg">
        <pc:chgData name="Hans van Kippersluis" userId="c83559ee-ee6f-4c28-8b27-a90758c9f13c" providerId="ADAL" clId="{B0F4D6A9-A8A5-41EE-85FD-1234AA2B6A63}" dt="2026-06-01T19:17:14.919" v="10696" actId="6549"/>
        <pc:sldMkLst>
          <pc:docMk/>
          <pc:sldMk cId="0" sldId="502"/>
        </pc:sldMkLst>
        <pc:spChg chg="mod">
          <ac:chgData name="Hans van Kippersluis" userId="c83559ee-ee6f-4c28-8b27-a90758c9f13c" providerId="ADAL" clId="{B0F4D6A9-A8A5-41EE-85FD-1234AA2B6A63}" dt="2026-06-01T19:17:14.919" v="10696" actId="6549"/>
          <ac:spMkLst>
            <pc:docMk/>
            <pc:sldMk cId="0" sldId="502"/>
            <ac:spMk id="70659" creationId="{18305040-3329-7238-1768-F8D7701CAD41}"/>
          </ac:spMkLst>
        </pc:spChg>
      </pc:sldChg>
      <pc:sldChg chg="add del">
        <pc:chgData name="Hans van Kippersluis" userId="c83559ee-ee6f-4c28-8b27-a90758c9f13c" providerId="ADAL" clId="{B0F4D6A9-A8A5-41EE-85FD-1234AA2B6A63}" dt="2026-06-01T17:59:23.948" v="10319" actId="47"/>
        <pc:sldMkLst>
          <pc:docMk/>
          <pc:sldMk cId="0" sldId="503"/>
        </pc:sldMkLst>
      </pc:sldChg>
      <pc:sldChg chg="modSp add modAnim">
        <pc:chgData name="Hans van Kippersluis" userId="c83559ee-ee6f-4c28-8b27-a90758c9f13c" providerId="ADAL" clId="{B0F4D6A9-A8A5-41EE-85FD-1234AA2B6A63}" dt="2026-06-01T19:18:39.230" v="10750"/>
        <pc:sldMkLst>
          <pc:docMk/>
          <pc:sldMk cId="2602966588" sldId="504"/>
        </pc:sldMkLst>
        <pc:spChg chg="mod">
          <ac:chgData name="Hans van Kippersluis" userId="c83559ee-ee6f-4c28-8b27-a90758c9f13c" providerId="ADAL" clId="{B0F4D6A9-A8A5-41EE-85FD-1234AA2B6A63}" dt="2026-06-01T18:01:10.256" v="10320"/>
          <ac:spMkLst>
            <pc:docMk/>
            <pc:sldMk cId="2602966588" sldId="504"/>
            <ac:spMk id="3" creationId="{96D13EAF-875D-867E-FB23-0F586A7C908E}"/>
          </ac:spMkLst>
        </pc:spChg>
        <pc:spChg chg="mod">
          <ac:chgData name="Hans van Kippersluis" userId="c83559ee-ee6f-4c28-8b27-a90758c9f13c" providerId="ADAL" clId="{B0F4D6A9-A8A5-41EE-85FD-1234AA2B6A63}" dt="2026-06-01T18:01:10.256" v="10320"/>
          <ac:spMkLst>
            <pc:docMk/>
            <pc:sldMk cId="2602966588" sldId="504"/>
            <ac:spMk id="4" creationId="{E471E149-3FC4-1B30-6F3E-0B0A1D74F532}"/>
          </ac:spMkLst>
        </pc:spChg>
      </pc:sldChg>
      <pc:sldChg chg="modSp add modAnim">
        <pc:chgData name="Hans van Kippersluis" userId="c83559ee-ee6f-4c28-8b27-a90758c9f13c" providerId="ADAL" clId="{B0F4D6A9-A8A5-41EE-85FD-1234AA2B6A63}" dt="2026-06-01T19:22:40.925" v="10824"/>
        <pc:sldMkLst>
          <pc:docMk/>
          <pc:sldMk cId="1555989188" sldId="505"/>
        </pc:sldMkLst>
        <pc:spChg chg="mod">
          <ac:chgData name="Hans van Kippersluis" userId="c83559ee-ee6f-4c28-8b27-a90758c9f13c" providerId="ADAL" clId="{B0F4D6A9-A8A5-41EE-85FD-1234AA2B6A63}" dt="2026-06-01T11:30:34.619" v="7745" actId="20577"/>
          <ac:spMkLst>
            <pc:docMk/>
            <pc:sldMk cId="1555989188" sldId="505"/>
            <ac:spMk id="4" creationId="{865A3163-B5CA-32D7-1557-60A30B8FA025}"/>
          </ac:spMkLst>
        </pc:spChg>
      </pc:sldChg>
      <pc:sldChg chg="modSp add modAnim">
        <pc:chgData name="Hans van Kippersluis" userId="c83559ee-ee6f-4c28-8b27-a90758c9f13c" providerId="ADAL" clId="{B0F4D6A9-A8A5-41EE-85FD-1234AA2B6A63}" dt="2026-06-01T19:28:48.669" v="11083"/>
        <pc:sldMkLst>
          <pc:docMk/>
          <pc:sldMk cId="4115615078" sldId="506"/>
        </pc:sldMkLst>
        <pc:spChg chg="mod">
          <ac:chgData name="Hans van Kippersluis" userId="c83559ee-ee6f-4c28-8b27-a90758c9f13c" providerId="ADAL" clId="{B0F4D6A9-A8A5-41EE-85FD-1234AA2B6A63}" dt="2026-06-01T11:33:50.540" v="7751" actId="20577"/>
          <ac:spMkLst>
            <pc:docMk/>
            <pc:sldMk cId="4115615078" sldId="506"/>
            <ac:spMk id="4" creationId="{1415AC0C-1D13-1D6B-3ED2-91627F56F9A0}"/>
          </ac:spMkLst>
        </pc:spChg>
      </pc:sldChg>
      <pc:sldChg chg="modSp add modAnim">
        <pc:chgData name="Hans van Kippersluis" userId="c83559ee-ee6f-4c28-8b27-a90758c9f13c" providerId="ADAL" clId="{B0F4D6A9-A8A5-41EE-85FD-1234AA2B6A63}" dt="2026-06-01T19:32:54.555" v="11143"/>
        <pc:sldMkLst>
          <pc:docMk/>
          <pc:sldMk cId="734776288" sldId="507"/>
        </pc:sldMkLst>
        <pc:spChg chg="mod">
          <ac:chgData name="Hans van Kippersluis" userId="c83559ee-ee6f-4c28-8b27-a90758c9f13c" providerId="ADAL" clId="{B0F4D6A9-A8A5-41EE-85FD-1234AA2B6A63}" dt="2026-06-01T11:33:55.229" v="7752" actId="20577"/>
          <ac:spMkLst>
            <pc:docMk/>
            <pc:sldMk cId="734776288" sldId="507"/>
            <ac:spMk id="4" creationId="{8C516528-4C53-B882-F3FA-1B57F5B0FF48}"/>
          </ac:spMkLst>
        </pc:spChg>
      </pc:sldChg>
      <pc:sldChg chg="new del">
        <pc:chgData name="Hans van Kippersluis" userId="c83559ee-ee6f-4c28-8b27-a90758c9f13c" providerId="ADAL" clId="{B0F4D6A9-A8A5-41EE-85FD-1234AA2B6A63}" dt="2026-06-01T11:33:43.374" v="7748" actId="47"/>
        <pc:sldMkLst>
          <pc:docMk/>
          <pc:sldMk cId="2287566650" sldId="507"/>
        </pc:sldMkLst>
      </pc:sldChg>
      <pc:sldChg chg="modSp add mod">
        <pc:chgData name="Hans van Kippersluis" userId="c83559ee-ee6f-4c28-8b27-a90758c9f13c" providerId="ADAL" clId="{B0F4D6A9-A8A5-41EE-85FD-1234AA2B6A63}" dt="2026-06-01T11:43:27.987" v="7843" actId="20577"/>
        <pc:sldMkLst>
          <pc:docMk/>
          <pc:sldMk cId="1730531688" sldId="508"/>
        </pc:sldMkLst>
        <pc:spChg chg="mod">
          <ac:chgData name="Hans van Kippersluis" userId="c83559ee-ee6f-4c28-8b27-a90758c9f13c" providerId="ADAL" clId="{B0F4D6A9-A8A5-41EE-85FD-1234AA2B6A63}" dt="2026-06-01T11:43:27.987" v="7843" actId="20577"/>
          <ac:spMkLst>
            <pc:docMk/>
            <pc:sldMk cId="1730531688" sldId="508"/>
            <ac:spMk id="5" creationId="{00000000-0000-0000-0000-000000000000}"/>
          </ac:spMkLst>
        </pc:spChg>
      </pc:sldChg>
      <pc:sldChg chg="add del">
        <pc:chgData name="Hans van Kippersluis" userId="c83559ee-ee6f-4c28-8b27-a90758c9f13c" providerId="ADAL" clId="{B0F4D6A9-A8A5-41EE-85FD-1234AA2B6A63}" dt="2026-06-01T11:48:40.974" v="7967" actId="47"/>
        <pc:sldMkLst>
          <pc:docMk/>
          <pc:sldMk cId="1598430580" sldId="509"/>
        </pc:sldMkLst>
      </pc:sldChg>
      <pc:sldChg chg="modSp add mod">
        <pc:chgData name="Hans van Kippersluis" userId="c83559ee-ee6f-4c28-8b27-a90758c9f13c" providerId="ADAL" clId="{B0F4D6A9-A8A5-41EE-85FD-1234AA2B6A63}" dt="2026-06-01T19:35:22.983" v="11200" actId="20577"/>
        <pc:sldMkLst>
          <pc:docMk/>
          <pc:sldMk cId="1138920858" sldId="510"/>
        </pc:sldMkLst>
        <pc:spChg chg="mod">
          <ac:chgData name="Hans van Kippersluis" userId="c83559ee-ee6f-4c28-8b27-a90758c9f13c" providerId="ADAL" clId="{B0F4D6A9-A8A5-41EE-85FD-1234AA2B6A63}" dt="2026-06-01T19:35:22.983" v="11200" actId="20577"/>
          <ac:spMkLst>
            <pc:docMk/>
            <pc:sldMk cId="1138920858" sldId="510"/>
            <ac:spMk id="4" creationId="{00000000-0000-0000-0000-000000000000}"/>
          </ac:spMkLst>
        </pc:spChg>
        <pc:spChg chg="mod">
          <ac:chgData name="Hans van Kippersluis" userId="c83559ee-ee6f-4c28-8b27-a90758c9f13c" providerId="ADAL" clId="{B0F4D6A9-A8A5-41EE-85FD-1234AA2B6A63}" dt="2026-06-01T19:35:17.048" v="11178" actId="20577"/>
          <ac:spMkLst>
            <pc:docMk/>
            <pc:sldMk cId="1138920858" sldId="510"/>
            <ac:spMk id="5" creationId="{00000000-0000-0000-0000-000000000000}"/>
          </ac:spMkLst>
        </pc:spChg>
      </pc:sldChg>
      <pc:sldChg chg="add del">
        <pc:chgData name="Hans van Kippersluis" userId="c83559ee-ee6f-4c28-8b27-a90758c9f13c" providerId="ADAL" clId="{B0F4D6A9-A8A5-41EE-85FD-1234AA2B6A63}" dt="2026-06-01T11:48:36.697" v="7965" actId="47"/>
        <pc:sldMkLst>
          <pc:docMk/>
          <pc:sldMk cId="4259423176" sldId="512"/>
        </pc:sldMkLst>
      </pc:sldChg>
      <pc:sldChg chg="add del">
        <pc:chgData name="Hans van Kippersluis" userId="c83559ee-ee6f-4c28-8b27-a90758c9f13c" providerId="ADAL" clId="{B0F4D6A9-A8A5-41EE-85FD-1234AA2B6A63}" dt="2026-06-01T11:43:46.205" v="7847" actId="47"/>
        <pc:sldMkLst>
          <pc:docMk/>
          <pc:sldMk cId="3132741009" sldId="520"/>
        </pc:sldMkLst>
      </pc:sldChg>
      <pc:sldChg chg="add del">
        <pc:chgData name="Hans van Kippersluis" userId="c83559ee-ee6f-4c28-8b27-a90758c9f13c" providerId="ADAL" clId="{B0F4D6A9-A8A5-41EE-85FD-1234AA2B6A63}" dt="2026-06-01T11:48:34.911" v="7964" actId="47"/>
        <pc:sldMkLst>
          <pc:docMk/>
          <pc:sldMk cId="2298056808" sldId="521"/>
        </pc:sldMkLst>
      </pc:sldChg>
      <pc:sldChg chg="modSp add mod modAnim">
        <pc:chgData name="Hans van Kippersluis" userId="c83559ee-ee6f-4c28-8b27-a90758c9f13c" providerId="ADAL" clId="{B0F4D6A9-A8A5-41EE-85FD-1234AA2B6A63}" dt="2026-06-01T19:36:42.900" v="11275" actId="20577"/>
        <pc:sldMkLst>
          <pc:docMk/>
          <pc:sldMk cId="1064576940" sldId="523"/>
        </pc:sldMkLst>
        <pc:spChg chg="mod">
          <ac:chgData name="Hans van Kippersluis" userId="c83559ee-ee6f-4c28-8b27-a90758c9f13c" providerId="ADAL" clId="{B0F4D6A9-A8A5-41EE-85FD-1234AA2B6A63}" dt="2026-06-01T19:36:42.900" v="11275" actId="20577"/>
          <ac:spMkLst>
            <pc:docMk/>
            <pc:sldMk cId="1064576940" sldId="523"/>
            <ac:spMk id="4" creationId="{220B079B-E014-153E-2DAA-7776F69325E3}"/>
          </ac:spMkLst>
        </pc:spChg>
        <pc:spChg chg="mod">
          <ac:chgData name="Hans van Kippersluis" userId="c83559ee-ee6f-4c28-8b27-a90758c9f13c" providerId="ADAL" clId="{B0F4D6A9-A8A5-41EE-85FD-1234AA2B6A63}" dt="2026-06-01T19:36:33.812" v="11273" actId="20577"/>
          <ac:spMkLst>
            <pc:docMk/>
            <pc:sldMk cId="1064576940" sldId="523"/>
            <ac:spMk id="5" creationId="{CC16BE9A-F95F-1D4F-DAD5-EB6963F26E9F}"/>
          </ac:spMkLst>
        </pc:spChg>
      </pc:sldChg>
      <pc:sldChg chg="add del">
        <pc:chgData name="Hans van Kippersluis" userId="c83559ee-ee6f-4c28-8b27-a90758c9f13c" providerId="ADAL" clId="{B0F4D6A9-A8A5-41EE-85FD-1234AA2B6A63}" dt="2026-06-01T11:45:47.587" v="7872" actId="47"/>
        <pc:sldMkLst>
          <pc:docMk/>
          <pc:sldMk cId="610782949" sldId="524"/>
        </pc:sldMkLst>
      </pc:sldChg>
      <pc:sldChg chg="add del">
        <pc:chgData name="Hans van Kippersluis" userId="c83559ee-ee6f-4c28-8b27-a90758c9f13c" providerId="ADAL" clId="{B0F4D6A9-A8A5-41EE-85FD-1234AA2B6A63}" dt="2026-06-01T11:43:41.184" v="7845" actId="47"/>
        <pc:sldMkLst>
          <pc:docMk/>
          <pc:sldMk cId="1956385740" sldId="525"/>
        </pc:sldMkLst>
      </pc:sldChg>
      <pc:sldChg chg="add del">
        <pc:chgData name="Hans van Kippersluis" userId="c83559ee-ee6f-4c28-8b27-a90758c9f13c" providerId="ADAL" clId="{B0F4D6A9-A8A5-41EE-85FD-1234AA2B6A63}" dt="2026-06-01T11:48:21.172" v="7960" actId="47"/>
        <pc:sldMkLst>
          <pc:docMk/>
          <pc:sldMk cId="2734550493" sldId="526"/>
        </pc:sldMkLst>
      </pc:sldChg>
      <pc:sldChg chg="modSp add mod">
        <pc:chgData name="Hans van Kippersluis" userId="c83559ee-ee6f-4c28-8b27-a90758c9f13c" providerId="ADAL" clId="{B0F4D6A9-A8A5-41EE-85FD-1234AA2B6A63}" dt="2026-06-01T19:35:30.196" v="11222" actId="20577"/>
        <pc:sldMkLst>
          <pc:docMk/>
          <pc:sldMk cId="1488615410" sldId="527"/>
        </pc:sldMkLst>
        <pc:spChg chg="mod">
          <ac:chgData name="Hans van Kippersluis" userId="c83559ee-ee6f-4c28-8b27-a90758c9f13c" providerId="ADAL" clId="{B0F4D6A9-A8A5-41EE-85FD-1234AA2B6A63}" dt="2026-06-01T19:35:30.196" v="11222" actId="20577"/>
          <ac:spMkLst>
            <pc:docMk/>
            <pc:sldMk cId="1488615410" sldId="527"/>
            <ac:spMk id="4" creationId="{CB98FCB8-BE9D-0B87-7898-F90E1A6F2753}"/>
          </ac:spMkLst>
        </pc:spChg>
      </pc:sldChg>
      <pc:sldChg chg="modSp add mod modAnim">
        <pc:chgData name="Hans van Kippersluis" userId="c83559ee-ee6f-4c28-8b27-a90758c9f13c" providerId="ADAL" clId="{B0F4D6A9-A8A5-41EE-85FD-1234AA2B6A63}" dt="2026-06-01T19:35:49.354" v="11252" actId="20577"/>
        <pc:sldMkLst>
          <pc:docMk/>
          <pc:sldMk cId="1065616604" sldId="528"/>
        </pc:sldMkLst>
        <pc:spChg chg="mod">
          <ac:chgData name="Hans van Kippersluis" userId="c83559ee-ee6f-4c28-8b27-a90758c9f13c" providerId="ADAL" clId="{B0F4D6A9-A8A5-41EE-85FD-1234AA2B6A63}" dt="2026-06-01T19:35:39.463" v="11244" actId="20577"/>
          <ac:spMkLst>
            <pc:docMk/>
            <pc:sldMk cId="1065616604" sldId="528"/>
            <ac:spMk id="4" creationId="{30769D1B-2F72-9475-EE32-08DF055E5C9D}"/>
          </ac:spMkLst>
        </pc:spChg>
        <pc:spChg chg="mod">
          <ac:chgData name="Hans van Kippersluis" userId="c83559ee-ee6f-4c28-8b27-a90758c9f13c" providerId="ADAL" clId="{B0F4D6A9-A8A5-41EE-85FD-1234AA2B6A63}" dt="2026-06-01T19:35:49.354" v="11252" actId="20577"/>
          <ac:spMkLst>
            <pc:docMk/>
            <pc:sldMk cId="1065616604" sldId="528"/>
            <ac:spMk id="5" creationId="{A5D623A8-AD14-5D55-972E-573979ABDD7B}"/>
          </ac:spMkLst>
        </pc:spChg>
      </pc:sldChg>
      <pc:sldChg chg="add del">
        <pc:chgData name="Hans van Kippersluis" userId="c83559ee-ee6f-4c28-8b27-a90758c9f13c" providerId="ADAL" clId="{B0F4D6A9-A8A5-41EE-85FD-1234AA2B6A63}" dt="2026-06-01T11:48:41.943" v="7968" actId="47"/>
        <pc:sldMkLst>
          <pc:docMk/>
          <pc:sldMk cId="361917611" sldId="529"/>
        </pc:sldMkLst>
      </pc:sldChg>
      <pc:sldChg chg="add del">
        <pc:chgData name="Hans van Kippersluis" userId="c83559ee-ee6f-4c28-8b27-a90758c9f13c" providerId="ADAL" clId="{B0F4D6A9-A8A5-41EE-85FD-1234AA2B6A63}" dt="2026-06-01T11:43:44.747" v="7846" actId="47"/>
        <pc:sldMkLst>
          <pc:docMk/>
          <pc:sldMk cId="2387558604" sldId="530"/>
        </pc:sldMkLst>
      </pc:sldChg>
      <pc:sldChg chg="add">
        <pc:chgData name="Hans van Kippersluis" userId="c83559ee-ee6f-4c28-8b27-a90758c9f13c" providerId="ADAL" clId="{B0F4D6A9-A8A5-41EE-85FD-1234AA2B6A63}" dt="2026-06-01T11:40:40.331" v="7755"/>
        <pc:sldMkLst>
          <pc:docMk/>
          <pc:sldMk cId="239324128" sldId="531"/>
        </pc:sldMkLst>
      </pc:sldChg>
      <pc:sldChg chg="add del">
        <pc:chgData name="Hans van Kippersluis" userId="c83559ee-ee6f-4c28-8b27-a90758c9f13c" providerId="ADAL" clId="{B0F4D6A9-A8A5-41EE-85FD-1234AA2B6A63}" dt="2026-06-01T11:45:44.177" v="7871" actId="47"/>
        <pc:sldMkLst>
          <pc:docMk/>
          <pc:sldMk cId="576542256" sldId="532"/>
        </pc:sldMkLst>
      </pc:sldChg>
      <pc:sldChg chg="add del">
        <pc:chgData name="Hans van Kippersluis" userId="c83559ee-ee6f-4c28-8b27-a90758c9f13c" providerId="ADAL" clId="{B0F4D6A9-A8A5-41EE-85FD-1234AA2B6A63}" dt="2026-06-01T11:45:56.280" v="7873" actId="47"/>
        <pc:sldMkLst>
          <pc:docMk/>
          <pc:sldMk cId="1695010618" sldId="533"/>
        </pc:sldMkLst>
      </pc:sldChg>
      <pc:sldChg chg="modSp add mod modAnim">
        <pc:chgData name="Hans van Kippersluis" userId="c83559ee-ee6f-4c28-8b27-a90758c9f13c" providerId="ADAL" clId="{B0F4D6A9-A8A5-41EE-85FD-1234AA2B6A63}" dt="2026-06-01T19:50:30.846" v="11424" actId="2711"/>
        <pc:sldMkLst>
          <pc:docMk/>
          <pc:sldMk cId="1878725732" sldId="534"/>
        </pc:sldMkLst>
        <pc:spChg chg="mod">
          <ac:chgData name="Hans van Kippersluis" userId="c83559ee-ee6f-4c28-8b27-a90758c9f13c" providerId="ADAL" clId="{B0F4D6A9-A8A5-41EE-85FD-1234AA2B6A63}" dt="2026-06-01T11:47:45.041" v="7951" actId="20577"/>
          <ac:spMkLst>
            <pc:docMk/>
            <pc:sldMk cId="1878725732" sldId="534"/>
            <ac:spMk id="4" creationId="{00000000-0000-0000-0000-000000000000}"/>
          </ac:spMkLst>
        </pc:spChg>
        <pc:spChg chg="mod">
          <ac:chgData name="Hans van Kippersluis" userId="c83559ee-ee6f-4c28-8b27-a90758c9f13c" providerId="ADAL" clId="{B0F4D6A9-A8A5-41EE-85FD-1234AA2B6A63}" dt="2026-06-01T19:50:30.846" v="11424" actId="2711"/>
          <ac:spMkLst>
            <pc:docMk/>
            <pc:sldMk cId="1878725732" sldId="534"/>
            <ac:spMk id="5" creationId="{00000000-0000-0000-0000-000000000000}"/>
          </ac:spMkLst>
        </pc:spChg>
        <pc:picChg chg="mod">
          <ac:chgData name="Hans van Kippersluis" userId="c83559ee-ee6f-4c28-8b27-a90758c9f13c" providerId="ADAL" clId="{B0F4D6A9-A8A5-41EE-85FD-1234AA2B6A63}" dt="2026-06-01T11:47:50.216" v="7952" actId="1076"/>
          <ac:picMkLst>
            <pc:docMk/>
            <pc:sldMk cId="1878725732" sldId="534"/>
            <ac:picMk id="6" creationId="{99FA57AE-A000-4399-8765-2628FD03AF00}"/>
          </ac:picMkLst>
        </pc:picChg>
      </pc:sldChg>
      <pc:sldChg chg="modSp add mod modAnim">
        <pc:chgData name="Hans van Kippersluis" userId="c83559ee-ee6f-4c28-8b27-a90758c9f13c" providerId="ADAL" clId="{B0F4D6A9-A8A5-41EE-85FD-1234AA2B6A63}" dt="2026-06-01T19:50:44.746" v="11426" actId="255"/>
        <pc:sldMkLst>
          <pc:docMk/>
          <pc:sldMk cId="2198200992" sldId="535"/>
        </pc:sldMkLst>
        <pc:spChg chg="mod">
          <ac:chgData name="Hans van Kippersluis" userId="c83559ee-ee6f-4c28-8b27-a90758c9f13c" providerId="ADAL" clId="{B0F4D6A9-A8A5-41EE-85FD-1234AA2B6A63}" dt="2026-06-01T19:35:04.696" v="11173" actId="20577"/>
          <ac:spMkLst>
            <pc:docMk/>
            <pc:sldMk cId="2198200992" sldId="535"/>
            <ac:spMk id="4" creationId="{00000000-0000-0000-0000-000000000000}"/>
          </ac:spMkLst>
        </pc:spChg>
        <pc:spChg chg="mod">
          <ac:chgData name="Hans van Kippersluis" userId="c83559ee-ee6f-4c28-8b27-a90758c9f13c" providerId="ADAL" clId="{B0F4D6A9-A8A5-41EE-85FD-1234AA2B6A63}" dt="2026-06-01T19:50:44.746" v="11426" actId="255"/>
          <ac:spMkLst>
            <pc:docMk/>
            <pc:sldMk cId="2198200992" sldId="535"/>
            <ac:spMk id="5" creationId="{00000000-0000-0000-0000-000000000000}"/>
          </ac:spMkLst>
        </pc:spChg>
      </pc:sldChg>
      <pc:sldChg chg="modSp add mod setBg modAnim">
        <pc:chgData name="Hans van Kippersluis" userId="c83559ee-ee6f-4c28-8b27-a90758c9f13c" providerId="ADAL" clId="{B0F4D6A9-A8A5-41EE-85FD-1234AA2B6A63}" dt="2026-06-01T19:40:17.271" v="11363" actId="15"/>
        <pc:sldMkLst>
          <pc:docMk/>
          <pc:sldMk cId="0" sldId="536"/>
        </pc:sldMkLst>
        <pc:spChg chg="mod">
          <ac:chgData name="Hans van Kippersluis" userId="c83559ee-ee6f-4c28-8b27-a90758c9f13c" providerId="ADAL" clId="{B0F4D6A9-A8A5-41EE-85FD-1234AA2B6A63}" dt="2026-06-01T19:40:17.271" v="11363" actId="15"/>
          <ac:spMkLst>
            <pc:docMk/>
            <pc:sldMk cId="0" sldId="536"/>
            <ac:spMk id="54275" creationId="{CEBF1992-209E-478E-9B84-928505A5B80D}"/>
          </ac:spMkLst>
        </pc:spChg>
        <pc:picChg chg="mod">
          <ac:chgData name="Hans van Kippersluis" userId="c83559ee-ee6f-4c28-8b27-a90758c9f13c" providerId="ADAL" clId="{B0F4D6A9-A8A5-41EE-85FD-1234AA2B6A63}" dt="2026-06-01T19:40:13.214" v="11362" actId="1076"/>
          <ac:picMkLst>
            <pc:docMk/>
            <pc:sldMk cId="0" sldId="536"/>
            <ac:picMk id="1026" creationId="{4C2D72BC-D8B9-4FBA-8DB0-DDDDCE899470}"/>
          </ac:picMkLst>
        </pc:picChg>
      </pc:sldChg>
      <pc:sldChg chg="modSp add mod">
        <pc:chgData name="Hans van Kippersluis" userId="c83559ee-ee6f-4c28-8b27-a90758c9f13c" providerId="ADAL" clId="{B0F4D6A9-A8A5-41EE-85FD-1234AA2B6A63}" dt="2026-06-01T12:16:09.372" v="8070" actId="20577"/>
        <pc:sldMkLst>
          <pc:docMk/>
          <pc:sldMk cId="0" sldId="537"/>
        </pc:sldMkLst>
        <pc:spChg chg="mod">
          <ac:chgData name="Hans van Kippersluis" userId="c83559ee-ee6f-4c28-8b27-a90758c9f13c" providerId="ADAL" clId="{B0F4D6A9-A8A5-41EE-85FD-1234AA2B6A63}" dt="2026-06-01T11:57:42.106" v="7975" actId="1076"/>
          <ac:spMkLst>
            <pc:docMk/>
            <pc:sldMk cId="0" sldId="537"/>
            <ac:spMk id="2" creationId="{00000000-0000-0000-0000-000000000000}"/>
          </ac:spMkLst>
        </pc:spChg>
        <pc:spChg chg="mod">
          <ac:chgData name="Hans van Kippersluis" userId="c83559ee-ee6f-4c28-8b27-a90758c9f13c" providerId="ADAL" clId="{B0F4D6A9-A8A5-41EE-85FD-1234AA2B6A63}" dt="2026-06-01T12:16:09.372" v="8070" actId="20577"/>
          <ac:spMkLst>
            <pc:docMk/>
            <pc:sldMk cId="0" sldId="537"/>
            <ac:spMk id="3" creationId="{00000000-0000-0000-0000-000000000000}"/>
          </ac:spMkLst>
        </pc:spChg>
      </pc:sldChg>
      <pc:sldChg chg="add del">
        <pc:chgData name="Hans van Kippersluis" userId="c83559ee-ee6f-4c28-8b27-a90758c9f13c" providerId="ADAL" clId="{B0F4D6A9-A8A5-41EE-85FD-1234AA2B6A63}" dt="2026-06-01T11:48:32.226" v="7961" actId="47"/>
        <pc:sldMkLst>
          <pc:docMk/>
          <pc:sldMk cId="1946463240" sldId="537"/>
        </pc:sldMkLst>
      </pc:sldChg>
      <pc:sldChg chg="addSp delSp modSp add mod ord">
        <pc:chgData name="Hans van Kippersluis" userId="c83559ee-ee6f-4c28-8b27-a90758c9f13c" providerId="ADAL" clId="{B0F4D6A9-A8A5-41EE-85FD-1234AA2B6A63}" dt="2026-06-01T19:30:00.658" v="11088" actId="108"/>
        <pc:sldMkLst>
          <pc:docMk/>
          <pc:sldMk cId="1523580484" sldId="538"/>
        </pc:sldMkLst>
        <pc:spChg chg="mod">
          <ac:chgData name="Hans van Kippersluis" userId="c83559ee-ee6f-4c28-8b27-a90758c9f13c" providerId="ADAL" clId="{B0F4D6A9-A8A5-41EE-85FD-1234AA2B6A63}" dt="2026-06-01T12:19:28.404" v="8141" actId="20577"/>
          <ac:spMkLst>
            <pc:docMk/>
            <pc:sldMk cId="1523580484" sldId="538"/>
            <ac:spMk id="2" creationId="{3D068740-4EA3-9787-60C4-FE70CAE818D7}"/>
          </ac:spMkLst>
        </pc:spChg>
        <pc:spChg chg="mod">
          <ac:chgData name="Hans van Kippersluis" userId="c83559ee-ee6f-4c28-8b27-a90758c9f13c" providerId="ADAL" clId="{B0F4D6A9-A8A5-41EE-85FD-1234AA2B6A63}" dt="2026-06-01T19:30:00.658" v="11088" actId="108"/>
          <ac:spMkLst>
            <pc:docMk/>
            <pc:sldMk cId="1523580484" sldId="538"/>
            <ac:spMk id="3" creationId="{5E0680CB-955F-2B19-B328-E34987760D93}"/>
          </ac:spMkLst>
        </pc:spChg>
        <pc:spChg chg="add mod">
          <ac:chgData name="Hans van Kippersluis" userId="c83559ee-ee6f-4c28-8b27-a90758c9f13c" providerId="ADAL" clId="{B0F4D6A9-A8A5-41EE-85FD-1234AA2B6A63}" dt="2026-06-01T12:18:02.045" v="8098" actId="21"/>
          <ac:spMkLst>
            <pc:docMk/>
            <pc:sldMk cId="1523580484" sldId="538"/>
            <ac:spMk id="4" creationId="{8733B2AF-3994-DDE4-1031-A0FC57205738}"/>
          </ac:spMkLst>
        </pc:spChg>
        <pc:spChg chg="add del mod">
          <ac:chgData name="Hans van Kippersluis" userId="c83559ee-ee6f-4c28-8b27-a90758c9f13c" providerId="ADAL" clId="{B0F4D6A9-A8A5-41EE-85FD-1234AA2B6A63}" dt="2026-06-01T12:19:05.392" v="8118" actId="478"/>
          <ac:spMkLst>
            <pc:docMk/>
            <pc:sldMk cId="1523580484" sldId="538"/>
            <ac:spMk id="5" creationId="{EB860200-60B6-9FCE-E305-27E8DEB36E59}"/>
          </ac:spMkLst>
        </pc:spChg>
      </pc:sldChg>
      <pc:sldChg chg="add del">
        <pc:chgData name="Hans van Kippersluis" userId="c83559ee-ee6f-4c28-8b27-a90758c9f13c" providerId="ADAL" clId="{B0F4D6A9-A8A5-41EE-85FD-1234AA2B6A63}" dt="2026-06-01T11:48:33.271" v="7962" actId="47"/>
        <pc:sldMkLst>
          <pc:docMk/>
          <pc:sldMk cId="3760953707" sldId="538"/>
        </pc:sldMkLst>
      </pc:sldChg>
      <pc:sldChg chg="modSp add del mod">
        <pc:chgData name="Hans van Kippersluis" userId="c83559ee-ee6f-4c28-8b27-a90758c9f13c" providerId="ADAL" clId="{B0F4D6A9-A8A5-41EE-85FD-1234AA2B6A63}" dt="2026-06-01T19:49:08.079" v="11413" actId="47"/>
        <pc:sldMkLst>
          <pc:docMk/>
          <pc:sldMk cId="1573629008" sldId="539"/>
        </pc:sldMkLst>
        <pc:spChg chg="mod">
          <ac:chgData name="Hans van Kippersluis" userId="c83559ee-ee6f-4c28-8b27-a90758c9f13c" providerId="ADAL" clId="{B0F4D6A9-A8A5-41EE-85FD-1234AA2B6A63}" dt="2026-06-01T13:12:53.046" v="8259" actId="20577"/>
          <ac:spMkLst>
            <pc:docMk/>
            <pc:sldMk cId="1573629008" sldId="539"/>
            <ac:spMk id="2" creationId="{D4E7B7C1-18C7-8D91-A6B0-4CFCA88702D7}"/>
          </ac:spMkLst>
        </pc:spChg>
        <pc:spChg chg="mod">
          <ac:chgData name="Hans van Kippersluis" userId="c83559ee-ee6f-4c28-8b27-a90758c9f13c" providerId="ADAL" clId="{B0F4D6A9-A8A5-41EE-85FD-1234AA2B6A63}" dt="2026-06-01T19:32:21.012" v="11138" actId="6549"/>
          <ac:spMkLst>
            <pc:docMk/>
            <pc:sldMk cId="1573629008" sldId="539"/>
            <ac:spMk id="3" creationId="{57155E8E-AEEE-8654-C2B0-ACB0091E5C1C}"/>
          </ac:spMkLst>
        </pc:spChg>
      </pc:sldChg>
      <pc:sldChg chg="add del">
        <pc:chgData name="Hans van Kippersluis" userId="c83559ee-ee6f-4c28-8b27-a90758c9f13c" providerId="ADAL" clId="{B0F4D6A9-A8A5-41EE-85FD-1234AA2B6A63}" dt="2026-06-01T11:48:39.769" v="7966" actId="47"/>
        <pc:sldMkLst>
          <pc:docMk/>
          <pc:sldMk cId="2723040524" sldId="539"/>
        </pc:sldMkLst>
      </pc:sldChg>
      <pc:sldChg chg="add del">
        <pc:chgData name="Hans van Kippersluis" userId="c83559ee-ee6f-4c28-8b27-a90758c9f13c" providerId="ADAL" clId="{B0F4D6A9-A8A5-41EE-85FD-1234AA2B6A63}" dt="2026-06-01T12:17:45.074" v="8096"/>
        <pc:sldMkLst>
          <pc:docMk/>
          <pc:sldMk cId="4115147352" sldId="539"/>
        </pc:sldMkLst>
      </pc:sldChg>
      <pc:sldChg chg="addSp modSp add mod">
        <pc:chgData name="Hans van Kippersluis" userId="c83559ee-ee6f-4c28-8b27-a90758c9f13c" providerId="ADAL" clId="{B0F4D6A9-A8A5-41EE-85FD-1234AA2B6A63}" dt="2026-06-01T13:20:49.576" v="8760" actId="1076"/>
        <pc:sldMkLst>
          <pc:docMk/>
          <pc:sldMk cId="2177595294" sldId="540"/>
        </pc:sldMkLst>
        <pc:spChg chg="mod">
          <ac:chgData name="Hans van Kippersluis" userId="c83559ee-ee6f-4c28-8b27-a90758c9f13c" providerId="ADAL" clId="{B0F4D6A9-A8A5-41EE-85FD-1234AA2B6A63}" dt="2026-06-01T13:18:12.168" v="8634" actId="20577"/>
          <ac:spMkLst>
            <pc:docMk/>
            <pc:sldMk cId="2177595294" sldId="540"/>
            <ac:spMk id="2" creationId="{1D59D564-091F-7E07-63D3-CEB5E80F3CC6}"/>
          </ac:spMkLst>
        </pc:spChg>
        <pc:spChg chg="mod">
          <ac:chgData name="Hans van Kippersluis" userId="c83559ee-ee6f-4c28-8b27-a90758c9f13c" providerId="ADAL" clId="{B0F4D6A9-A8A5-41EE-85FD-1234AA2B6A63}" dt="2026-06-01T13:20:47.086" v="8759" actId="20577"/>
          <ac:spMkLst>
            <pc:docMk/>
            <pc:sldMk cId="2177595294" sldId="540"/>
            <ac:spMk id="3" creationId="{9C4E2533-9539-8E00-C7BB-332B0D42B31B}"/>
          </ac:spMkLst>
        </pc:spChg>
        <pc:picChg chg="add mod">
          <ac:chgData name="Hans van Kippersluis" userId="c83559ee-ee6f-4c28-8b27-a90758c9f13c" providerId="ADAL" clId="{B0F4D6A9-A8A5-41EE-85FD-1234AA2B6A63}" dt="2026-06-01T13:20:49.576" v="8760" actId="1076"/>
          <ac:picMkLst>
            <pc:docMk/>
            <pc:sldMk cId="2177595294" sldId="540"/>
            <ac:picMk id="5" creationId="{4D7584B3-8B48-807F-CD9B-0007852CA924}"/>
          </ac:picMkLst>
        </pc:picChg>
      </pc:sldChg>
      <pc:sldChg chg="delSp modSp add mod modAnim">
        <pc:chgData name="Hans van Kippersluis" userId="c83559ee-ee6f-4c28-8b27-a90758c9f13c" providerId="ADAL" clId="{B0F4D6A9-A8A5-41EE-85FD-1234AA2B6A63}" dt="2026-06-01T19:49:50.151" v="11422" actId="6549"/>
        <pc:sldMkLst>
          <pc:docMk/>
          <pc:sldMk cId="2913598043" sldId="541"/>
        </pc:sldMkLst>
        <pc:spChg chg="mod">
          <ac:chgData name="Hans van Kippersluis" userId="c83559ee-ee6f-4c28-8b27-a90758c9f13c" providerId="ADAL" clId="{B0F4D6A9-A8A5-41EE-85FD-1234AA2B6A63}" dt="2026-06-01T19:49:50.151" v="11422" actId="6549"/>
          <ac:spMkLst>
            <pc:docMk/>
            <pc:sldMk cId="2913598043" sldId="541"/>
            <ac:spMk id="3" creationId="{E1EBC796-F18E-FA9C-160B-0F1C346923DF}"/>
          </ac:spMkLst>
        </pc:spChg>
        <pc:picChg chg="del">
          <ac:chgData name="Hans van Kippersluis" userId="c83559ee-ee6f-4c28-8b27-a90758c9f13c" providerId="ADAL" clId="{B0F4D6A9-A8A5-41EE-85FD-1234AA2B6A63}" dt="2026-06-01T13:22:04.351" v="8762" actId="478"/>
          <ac:picMkLst>
            <pc:docMk/>
            <pc:sldMk cId="2913598043" sldId="541"/>
            <ac:picMk id="5" creationId="{D3C03458-07CB-09F8-99D3-CDC89E3C304D}"/>
          </ac:picMkLst>
        </pc:picChg>
      </pc:sldChg>
      <pc:sldChg chg="modSp add mod addAnim delAnim modAnim">
        <pc:chgData name="Hans van Kippersluis" userId="c83559ee-ee6f-4c28-8b27-a90758c9f13c" providerId="ADAL" clId="{B0F4D6A9-A8A5-41EE-85FD-1234AA2B6A63}" dt="2026-06-01T19:42:12.887" v="11381" actId="20577"/>
        <pc:sldMkLst>
          <pc:docMk/>
          <pc:sldMk cId="182532762" sldId="542"/>
        </pc:sldMkLst>
        <pc:spChg chg="mod">
          <ac:chgData name="Hans van Kippersluis" userId="c83559ee-ee6f-4c28-8b27-a90758c9f13c" providerId="ADAL" clId="{B0F4D6A9-A8A5-41EE-85FD-1234AA2B6A63}" dt="2026-06-01T19:42:12.887" v="11381" actId="20577"/>
          <ac:spMkLst>
            <pc:docMk/>
            <pc:sldMk cId="182532762" sldId="542"/>
            <ac:spMk id="14339" creationId="{A96B2F1E-058B-2643-D0BF-9FF347C6BC92}"/>
          </ac:spMkLst>
        </pc:spChg>
      </pc:sldChg>
      <pc:sldChg chg="addSp delSp modSp add mod">
        <pc:chgData name="Hans van Kippersluis" userId="c83559ee-ee6f-4c28-8b27-a90758c9f13c" providerId="ADAL" clId="{B0F4D6A9-A8A5-41EE-85FD-1234AA2B6A63}" dt="2026-06-01T19:46:34.450" v="11412" actId="478"/>
        <pc:sldMkLst>
          <pc:docMk/>
          <pc:sldMk cId="3354400416" sldId="543"/>
        </pc:sldMkLst>
        <pc:spChg chg="add del mod">
          <ac:chgData name="Hans van Kippersluis" userId="c83559ee-ee6f-4c28-8b27-a90758c9f13c" providerId="ADAL" clId="{B0F4D6A9-A8A5-41EE-85FD-1234AA2B6A63}" dt="2026-06-01T19:46:28.033" v="11408" actId="478"/>
          <ac:spMkLst>
            <pc:docMk/>
            <pc:sldMk cId="3354400416" sldId="543"/>
            <ac:spMk id="3" creationId="{587BD8AC-C78D-ADC3-2D88-4C532123A4E5}"/>
          </ac:spMkLst>
        </pc:spChg>
        <pc:spChg chg="add del mod">
          <ac:chgData name="Hans van Kippersluis" userId="c83559ee-ee6f-4c28-8b27-a90758c9f13c" providerId="ADAL" clId="{B0F4D6A9-A8A5-41EE-85FD-1234AA2B6A63}" dt="2026-06-01T19:46:34.450" v="11412" actId="478"/>
          <ac:spMkLst>
            <pc:docMk/>
            <pc:sldMk cId="3354400416" sldId="543"/>
            <ac:spMk id="7" creationId="{126C212F-8D7C-335A-8B46-3EEEB81DF033}"/>
          </ac:spMkLst>
        </pc:spChg>
        <pc:spChg chg="del">
          <ac:chgData name="Hans van Kippersluis" userId="c83559ee-ee6f-4c28-8b27-a90758c9f13c" providerId="ADAL" clId="{B0F4D6A9-A8A5-41EE-85FD-1234AA2B6A63}" dt="2026-06-01T19:46:32.571" v="11411" actId="478"/>
          <ac:spMkLst>
            <pc:docMk/>
            <pc:sldMk cId="3354400416" sldId="543"/>
            <ac:spMk id="41986" creationId="{3B3EB17C-BF90-4780-D141-F3E6F4628A6B}"/>
          </ac:spMkLst>
        </pc:spChg>
        <pc:spChg chg="del">
          <ac:chgData name="Hans van Kippersluis" userId="c83559ee-ee6f-4c28-8b27-a90758c9f13c" providerId="ADAL" clId="{B0F4D6A9-A8A5-41EE-85FD-1234AA2B6A63}" dt="2026-06-01T19:46:25.567" v="11407" actId="478"/>
          <ac:spMkLst>
            <pc:docMk/>
            <pc:sldMk cId="3354400416" sldId="543"/>
            <ac:spMk id="41987" creationId="{4A7F79AD-AE3E-94DD-B64B-BAA25F7D575E}"/>
          </ac:spMkLst>
        </pc:spChg>
        <pc:picChg chg="add mod">
          <ac:chgData name="Hans van Kippersluis" userId="c83559ee-ee6f-4c28-8b27-a90758c9f13c" providerId="ADAL" clId="{B0F4D6A9-A8A5-41EE-85FD-1234AA2B6A63}" dt="2026-06-01T19:46:30.148" v="11410" actId="1076"/>
          <ac:picMkLst>
            <pc:docMk/>
            <pc:sldMk cId="3354400416" sldId="543"/>
            <ac:picMk id="5" creationId="{2BACB428-43E4-EE9D-FE16-F2881D6653C8}"/>
          </ac:picMkLst>
        </pc:picChg>
      </pc:sldChg>
      <pc:sldMasterChg chg="delSldLayout">
        <pc:chgData name="Hans van Kippersluis" userId="c83559ee-ee6f-4c28-8b27-a90758c9f13c" providerId="ADAL" clId="{B0F4D6A9-A8A5-41EE-85FD-1234AA2B6A63}" dt="2026-06-01T13:01:15.465" v="8213" actId="47"/>
        <pc:sldMasterMkLst>
          <pc:docMk/>
          <pc:sldMasterMk cId="0" sldId="2147483648"/>
        </pc:sldMasterMkLst>
        <pc:sldLayoutChg chg="del">
          <pc:chgData name="Hans van Kippersluis" userId="c83559ee-ee6f-4c28-8b27-a90758c9f13c" providerId="ADAL" clId="{B0F4D6A9-A8A5-41EE-85FD-1234AA2B6A63}" dt="2026-06-01T13:01:15.465" v="8213" actId="47"/>
          <pc:sldLayoutMkLst>
            <pc:docMk/>
            <pc:sldMasterMk cId="0" sldId="2147483648"/>
            <pc:sldLayoutMk cId="3661334231" sldId="214748371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41153jvk\Downloads\Gezondheid_en_zorg__vanaf_1900_01062026_210623.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tatline.cbs.nl/Statweb/Download/Leefstijl__persoonsk_23011721583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ans\Downloads\Leefstijl__persoonsk_070617073137.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Overgewicht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manualLayout>
          <c:layoutTarget val="inner"/>
          <c:xMode val="edge"/>
          <c:yMode val="edge"/>
          <c:x val="7.7580927384076973E-2"/>
          <c:y val="0.17634259259259263"/>
          <c:w val="0.89528696412948383"/>
          <c:h val="0.57053915135608047"/>
        </c:manualLayout>
      </c:layout>
      <c:lineChart>
        <c:grouping val="stacked"/>
        <c:varyColors val="0"/>
        <c:ser>
          <c:idx val="1"/>
          <c:order val="0"/>
          <c:spPr>
            <a:ln w="28575" cap="rnd">
              <a:solidFill>
                <a:schemeClr val="accent2"/>
              </a:solidFill>
              <a:round/>
            </a:ln>
            <a:effectLst/>
          </c:spPr>
          <c:marker>
            <c:symbol val="none"/>
          </c:marker>
          <c:cat>
            <c:numRef>
              <c:f>Gezondheid_en_zorg__vanaf_1900_!$E$7:$AM$7</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Gezondheid_en_zorg__vanaf_1900_!$E$8:$AM$8</c:f>
              <c:numCache>
                <c:formatCode>General</c:formatCode>
                <c:ptCount val="35"/>
                <c:pt idx="0">
                  <c:v>35</c:v>
                </c:pt>
                <c:pt idx="1">
                  <c:v>35.200000000000003</c:v>
                </c:pt>
                <c:pt idx="2">
                  <c:v>36.6</c:v>
                </c:pt>
                <c:pt idx="3">
                  <c:v>36.5</c:v>
                </c:pt>
                <c:pt idx="4">
                  <c:v>38.4</c:v>
                </c:pt>
                <c:pt idx="5">
                  <c:v>38</c:v>
                </c:pt>
                <c:pt idx="6">
                  <c:v>39</c:v>
                </c:pt>
                <c:pt idx="7">
                  <c:v>40.6</c:v>
                </c:pt>
                <c:pt idx="8">
                  <c:v>40.6</c:v>
                </c:pt>
                <c:pt idx="9">
                  <c:v>42.4</c:v>
                </c:pt>
                <c:pt idx="10">
                  <c:v>44.3</c:v>
                </c:pt>
                <c:pt idx="11">
                  <c:v>44.9</c:v>
                </c:pt>
                <c:pt idx="12">
                  <c:v>45.1</c:v>
                </c:pt>
                <c:pt idx="13">
                  <c:v>46.3</c:v>
                </c:pt>
                <c:pt idx="14">
                  <c:v>46.8</c:v>
                </c:pt>
                <c:pt idx="15">
                  <c:v>45.2</c:v>
                </c:pt>
                <c:pt idx="16">
                  <c:v>46.7</c:v>
                </c:pt>
                <c:pt idx="17">
                  <c:v>45.7</c:v>
                </c:pt>
                <c:pt idx="18">
                  <c:v>47.1</c:v>
                </c:pt>
                <c:pt idx="19">
                  <c:v>47.4</c:v>
                </c:pt>
                <c:pt idx="20">
                  <c:v>48.2</c:v>
                </c:pt>
                <c:pt idx="21">
                  <c:v>48.2</c:v>
                </c:pt>
                <c:pt idx="22">
                  <c:v>47.9</c:v>
                </c:pt>
                <c:pt idx="23">
                  <c:v>48.2</c:v>
                </c:pt>
                <c:pt idx="24">
                  <c:v>50.3</c:v>
                </c:pt>
                <c:pt idx="25">
                  <c:v>50.3</c:v>
                </c:pt>
                <c:pt idx="26">
                  <c:v>50.2</c:v>
                </c:pt>
                <c:pt idx="27">
                  <c:v>49.9</c:v>
                </c:pt>
                <c:pt idx="28">
                  <c:v>51.1</c:v>
                </c:pt>
                <c:pt idx="29">
                  <c:v>51</c:v>
                </c:pt>
                <c:pt idx="30">
                  <c:v>51.1</c:v>
                </c:pt>
                <c:pt idx="31">
                  <c:v>50.8</c:v>
                </c:pt>
                <c:pt idx="32">
                  <c:v>51.1</c:v>
                </c:pt>
                <c:pt idx="33">
                  <c:v>50.8</c:v>
                </c:pt>
                <c:pt idx="34">
                  <c:v>51.1</c:v>
                </c:pt>
              </c:numCache>
            </c:numRef>
          </c:val>
          <c:smooth val="0"/>
          <c:extLst>
            <c:ext xmlns:c16="http://schemas.microsoft.com/office/drawing/2014/chart" uri="{C3380CC4-5D6E-409C-BE32-E72D297353CC}">
              <c16:uniqueId val="{00000000-D36C-4BDB-91B8-B780F897F906}"/>
            </c:ext>
          </c:extLst>
        </c:ser>
        <c:dLbls>
          <c:showLegendKey val="0"/>
          <c:showVal val="0"/>
          <c:showCatName val="0"/>
          <c:showSerName val="0"/>
          <c:showPercent val="0"/>
          <c:showBubbleSize val="0"/>
        </c:dLbls>
        <c:smooth val="0"/>
        <c:axId val="443409616"/>
        <c:axId val="443409136"/>
      </c:lineChart>
      <c:catAx>
        <c:axId val="44340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43409136"/>
        <c:crosses val="autoZero"/>
        <c:auto val="1"/>
        <c:lblAlgn val="ctr"/>
        <c:lblOffset val="100"/>
        <c:noMultiLvlLbl val="0"/>
      </c:catAx>
      <c:valAx>
        <c:axId val="44340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4340961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met </a:t>
            </a:r>
            <a:r>
              <a:rPr lang="en-US" dirty="0" err="1"/>
              <a:t>obesitas</a:t>
            </a:r>
            <a:r>
              <a:rPr lang="en-US" baseline="0" dirty="0"/>
              <a:t> </a:t>
            </a:r>
            <a:r>
              <a:rPr lang="en-US" baseline="0" dirty="0" err="1"/>
              <a:t>naar</a:t>
            </a:r>
            <a:r>
              <a:rPr lang="en-US" baseline="0" dirty="0"/>
              <a:t> </a:t>
            </a:r>
            <a:r>
              <a:rPr lang="en-US" baseline="0" dirty="0" err="1"/>
              <a:t>inkomensgroep</a:t>
            </a:r>
            <a:endParaRPr lang="en-US" dirty="0"/>
          </a:p>
        </c:rich>
      </c:tx>
      <c:overlay val="0"/>
    </c:title>
    <c:autoTitleDeleted val="0"/>
    <c:plotArea>
      <c:layout/>
      <c:barChart>
        <c:barDir val="col"/>
        <c:grouping val="clustered"/>
        <c:varyColors val="0"/>
        <c:ser>
          <c:idx val="1"/>
          <c:order val="0"/>
          <c:tx>
            <c:v>Obesitas</c:v>
          </c:tx>
          <c:invertIfNegative val="0"/>
          <c:val>
            <c:numRef>
              <c:f>Data!$G$15:$G$19</c:f>
              <c:numCache>
                <c:formatCode>General</c:formatCode>
                <c:ptCount val="5"/>
                <c:pt idx="0">
                  <c:v>13.3</c:v>
                </c:pt>
                <c:pt idx="1">
                  <c:v>13.8</c:v>
                </c:pt>
                <c:pt idx="2">
                  <c:v>13.7</c:v>
                </c:pt>
                <c:pt idx="3">
                  <c:v>10.9</c:v>
                </c:pt>
                <c:pt idx="4">
                  <c:v>7.7</c:v>
                </c:pt>
              </c:numCache>
            </c:numRef>
          </c:val>
          <c:extLst>
            <c:ext xmlns:c16="http://schemas.microsoft.com/office/drawing/2014/chart" uri="{C3380CC4-5D6E-409C-BE32-E72D297353CC}">
              <c16:uniqueId val="{00000000-F8C2-46E5-808A-21146EAB7ACE}"/>
            </c:ext>
          </c:extLst>
        </c:ser>
        <c:dLbls>
          <c:showLegendKey val="0"/>
          <c:showVal val="0"/>
          <c:showCatName val="0"/>
          <c:showSerName val="0"/>
          <c:showPercent val="0"/>
          <c:showBubbleSize val="0"/>
        </c:dLbls>
        <c:gapWidth val="150"/>
        <c:axId val="658705008"/>
        <c:axId val="660475432"/>
      </c:barChart>
      <c:catAx>
        <c:axId val="658705008"/>
        <c:scaling>
          <c:orientation val="minMax"/>
        </c:scaling>
        <c:delete val="0"/>
        <c:axPos val="b"/>
        <c:majorTickMark val="none"/>
        <c:minorTickMark val="none"/>
        <c:tickLblPos val="nextTo"/>
        <c:crossAx val="660475432"/>
        <c:crosses val="autoZero"/>
        <c:auto val="1"/>
        <c:lblAlgn val="ctr"/>
        <c:lblOffset val="100"/>
        <c:noMultiLvlLbl val="0"/>
      </c:catAx>
      <c:valAx>
        <c:axId val="660475432"/>
        <c:scaling>
          <c:orientation val="minMax"/>
        </c:scaling>
        <c:delete val="0"/>
        <c:axPos val="l"/>
        <c:majorGridlines/>
        <c:numFmt formatCode="General" sourceLinked="1"/>
        <c:majorTickMark val="none"/>
        <c:minorTickMark val="none"/>
        <c:tickLblPos val="nextTo"/>
        <c:crossAx val="658705008"/>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Overgewicht</a:t>
            </a:r>
            <a:r>
              <a:rPr lang="en-US" baseline="0"/>
              <a:t> naar opleidingsniveau</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Data!$A$7:$A$11</c:f>
              <c:strCache>
                <c:ptCount val="5"/>
                <c:pt idx="0">
                  <c:v>Basisonderwijs</c:v>
                </c:pt>
                <c:pt idx="1">
                  <c:v>VMBO</c:v>
                </c:pt>
                <c:pt idx="2">
                  <c:v>Havo/VWO/MBO</c:v>
                </c:pt>
                <c:pt idx="3">
                  <c:v>HBO</c:v>
                </c:pt>
                <c:pt idx="4">
                  <c:v>WO</c:v>
                </c:pt>
              </c:strCache>
            </c:strRef>
          </c:cat>
          <c:val>
            <c:numRef>
              <c:f>Data!$D$7:$D$11</c:f>
              <c:numCache>
                <c:formatCode>General</c:formatCode>
                <c:ptCount val="5"/>
                <c:pt idx="0">
                  <c:v>64</c:v>
                </c:pt>
                <c:pt idx="1">
                  <c:v>60.1</c:v>
                </c:pt>
                <c:pt idx="2">
                  <c:v>54.1</c:v>
                </c:pt>
                <c:pt idx="3">
                  <c:v>43.7</c:v>
                </c:pt>
                <c:pt idx="4">
                  <c:v>35.1</c:v>
                </c:pt>
              </c:numCache>
            </c:numRef>
          </c:val>
          <c:extLst>
            <c:ext xmlns:c16="http://schemas.microsoft.com/office/drawing/2014/chart" uri="{C3380CC4-5D6E-409C-BE32-E72D297353CC}">
              <c16:uniqueId val="{00000000-366B-413A-9628-958D45139499}"/>
            </c:ext>
          </c:extLst>
        </c:ser>
        <c:dLbls>
          <c:showLegendKey val="0"/>
          <c:showVal val="0"/>
          <c:showCatName val="0"/>
          <c:showSerName val="0"/>
          <c:showPercent val="0"/>
          <c:showBubbleSize val="0"/>
        </c:dLbls>
        <c:gapWidth val="219"/>
        <c:overlap val="-27"/>
        <c:axId val="502054792"/>
        <c:axId val="502051656"/>
      </c:barChart>
      <c:catAx>
        <c:axId val="50205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051656"/>
        <c:crosses val="autoZero"/>
        <c:auto val="1"/>
        <c:lblAlgn val="ctr"/>
        <c:lblOffset val="100"/>
        <c:noMultiLvlLbl val="0"/>
      </c:catAx>
      <c:valAx>
        <c:axId val="50205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05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Bottom hh income quintile</c:v>
                </c:pt>
                <c:pt idx="1">
                  <c:v>Top hh income quintile</c:v>
                </c:pt>
              </c:strCache>
            </c:strRef>
          </c:cat>
          <c:val>
            <c:numRef>
              <c:f>Sheet1!$B$2:$B$3</c:f>
              <c:numCache>
                <c:formatCode>General</c:formatCode>
                <c:ptCount val="2"/>
                <c:pt idx="0">
                  <c:v>76.599999999999994</c:v>
                </c:pt>
                <c:pt idx="1">
                  <c:v>84</c:v>
                </c:pt>
              </c:numCache>
            </c:numRef>
          </c:val>
          <c:extLst>
            <c:ext xmlns:c16="http://schemas.microsoft.com/office/drawing/2014/chart" uri="{C3380CC4-5D6E-409C-BE32-E72D297353CC}">
              <c16:uniqueId val="{00000000-D167-4797-AB4E-FE7C6E1EA17D}"/>
            </c:ext>
          </c:extLst>
        </c:ser>
        <c:ser>
          <c:idx val="1"/>
          <c:order val="1"/>
          <c:tx>
            <c:strRef>
              <c:f>Sheet1!$C$1</c:f>
              <c:strCache>
                <c:ptCount val="1"/>
                <c:pt idx="0">
                  <c:v>Life expectancy in good 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Bottom hh income quintile</c:v>
                </c:pt>
                <c:pt idx="1">
                  <c:v>Top hh income quintile</c:v>
                </c:pt>
              </c:strCache>
            </c:strRef>
          </c:cat>
          <c:val>
            <c:numRef>
              <c:f>Sheet1!$C$2:$C$3</c:f>
              <c:numCache>
                <c:formatCode>General</c:formatCode>
                <c:ptCount val="2"/>
                <c:pt idx="0">
                  <c:v>50.7</c:v>
                </c:pt>
                <c:pt idx="1">
                  <c:v>72.8</c:v>
                </c:pt>
              </c:numCache>
            </c:numRef>
          </c:val>
          <c:extLst>
            <c:ext xmlns:c16="http://schemas.microsoft.com/office/drawing/2014/chart" uri="{C3380CC4-5D6E-409C-BE32-E72D297353CC}">
              <c16:uniqueId val="{00000001-D167-4797-AB4E-FE7C6E1EA17D}"/>
            </c:ext>
          </c:extLst>
        </c:ser>
        <c:dLbls>
          <c:showLegendKey val="0"/>
          <c:showVal val="0"/>
          <c:showCatName val="0"/>
          <c:showSerName val="0"/>
          <c:showPercent val="0"/>
          <c:showBubbleSize val="0"/>
        </c:dLbls>
        <c:gapWidth val="219"/>
        <c:overlap val="-27"/>
        <c:axId val="1830087952"/>
        <c:axId val="1830091696"/>
      </c:barChart>
      <c:catAx>
        <c:axId val="183008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30091696"/>
        <c:crosses val="autoZero"/>
        <c:auto val="1"/>
        <c:lblAlgn val="ctr"/>
        <c:lblOffset val="100"/>
        <c:noMultiLvlLbl val="0"/>
      </c:catAx>
      <c:valAx>
        <c:axId val="183009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3008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677A18-F026-3E43-98CE-A718C1BD922A}" type="datetimeFigureOut">
              <a:rPr lang="nl-NL" smtClean="0"/>
              <a:t>1-6-2026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97BDE5-674B-8048-A500-6516BC7463AB}" type="slidenum">
              <a:rPr lang="nl-NL" smtClean="0"/>
              <a:t>‹#›</a:t>
            </a:fld>
            <a:endParaRPr lang="nl-NL"/>
          </a:p>
        </p:txBody>
      </p:sp>
    </p:spTree>
    <p:extLst>
      <p:ext uri="{BB962C8B-B14F-4D97-AF65-F5344CB8AC3E}">
        <p14:creationId xmlns:p14="http://schemas.microsoft.com/office/powerpoint/2010/main" val="1594298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01/06/2026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Gelijkheid</a:t>
            </a:r>
            <a:r>
              <a:rPr lang="en-US" dirty="0"/>
              <a:t> is </a:t>
            </a:r>
            <a:r>
              <a:rPr lang="en-US" dirty="0" err="1"/>
              <a:t>ruim</a:t>
            </a:r>
            <a:r>
              <a:rPr lang="en-US" dirty="0"/>
              <a:t> </a:t>
            </a:r>
            <a:r>
              <a:rPr lang="en-US" dirty="0" err="1"/>
              <a:t>bediscussieerd</a:t>
            </a:r>
            <a:r>
              <a:rPr lang="en-US" dirty="0"/>
              <a:t> en </a:t>
            </a:r>
            <a:r>
              <a:rPr lang="en-US" dirty="0" err="1"/>
              <a:t>geen</a:t>
            </a:r>
            <a:r>
              <a:rPr lang="en-US" dirty="0"/>
              <a:t> </a:t>
            </a:r>
            <a:r>
              <a:rPr lang="en-US" dirty="0" err="1"/>
              <a:t>economische</a:t>
            </a:r>
            <a:r>
              <a:rPr lang="en-US" dirty="0"/>
              <a:t> </a:t>
            </a:r>
            <a:r>
              <a:rPr lang="en-US" dirty="0" err="1"/>
              <a:t>vraag</a:t>
            </a:r>
            <a:r>
              <a:rPr lang="en-US" dirty="0"/>
              <a:t>, </a:t>
            </a:r>
            <a:r>
              <a:rPr lang="en-US" dirty="0" err="1"/>
              <a:t>doelmatigheid</a:t>
            </a:r>
            <a:r>
              <a:rPr lang="en-US" dirty="0"/>
              <a:t> </a:t>
            </a:r>
            <a:r>
              <a:rPr lang="en-US" dirty="0" err="1"/>
              <a:t>wel</a:t>
            </a:r>
            <a:endParaRPr lang="nl-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88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pitchFamily="34" charset="-128"/>
            </a:endParaRPr>
          </a:p>
        </p:txBody>
      </p:sp>
    </p:spTree>
    <p:extLst>
      <p:ext uri="{BB962C8B-B14F-4D97-AF65-F5344CB8AC3E}">
        <p14:creationId xmlns:p14="http://schemas.microsoft.com/office/powerpoint/2010/main" val="13634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97</a:t>
            </a:fld>
            <a:endParaRPr lang="en-GB"/>
          </a:p>
        </p:txBody>
      </p:sp>
    </p:spTree>
    <p:extLst>
      <p:ext uri="{BB962C8B-B14F-4D97-AF65-F5344CB8AC3E}">
        <p14:creationId xmlns:p14="http://schemas.microsoft.com/office/powerpoint/2010/main" val="263138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109</a:t>
            </a:fld>
            <a:endParaRPr lang="en-GB"/>
          </a:p>
        </p:txBody>
      </p:sp>
    </p:spTree>
    <p:extLst>
      <p:ext uri="{BB962C8B-B14F-4D97-AF65-F5344CB8AC3E}">
        <p14:creationId xmlns:p14="http://schemas.microsoft.com/office/powerpoint/2010/main" val="2973734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11"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398628"/>
            <a:ext cx="8180291" cy="3919734"/>
          </a:xfrm>
          <a:prstGeom prst="rect">
            <a:avLst/>
          </a:prstGeom>
        </p:spPr>
      </p:pic>
      <p:pic>
        <p:nvPicPr>
          <p:cNvPr id="12" name="Afbeelding 11" descr="hoek5.png"/>
          <p:cNvPicPr>
            <a:picLocks noChangeAspect="1"/>
          </p:cNvPicPr>
          <p:nvPr userDrawn="1"/>
        </p:nvPicPr>
        <p:blipFill rotWithShape="1">
          <a:blip r:embed="rId3" cstate="screen">
            <a:extLst>
              <a:ext uri="{28A0092B-C50C-407E-A947-70E740481C1C}">
                <a14:useLocalDpi xmlns:a14="http://schemas.microsoft.com/office/drawing/2010/main"/>
              </a:ext>
            </a:extLst>
          </a:blip>
          <a:srcRect r="34618"/>
          <a:stretch/>
        </p:blipFill>
        <p:spPr>
          <a:xfrm>
            <a:off x="0" y="0"/>
            <a:ext cx="6317250" cy="9002093"/>
          </a:xfrm>
          <a:prstGeom prst="rect">
            <a:avLst/>
          </a:prstGeom>
        </p:spPr>
      </p:pic>
      <p:sp>
        <p:nvSpPr>
          <p:cNvPr id="2" name="Titel 1"/>
          <p:cNvSpPr>
            <a:spLocks noGrp="1"/>
          </p:cNvSpPr>
          <p:nvPr>
            <p:ph type="ctrTitle" hasCustomPrompt="1"/>
          </p:nvPr>
        </p:nvSpPr>
        <p:spPr>
          <a:xfrm>
            <a:off x="491526" y="1001280"/>
            <a:ext cx="5941025" cy="1134000"/>
          </a:xfrm>
          <a:prstGeom prst="rect">
            <a:avLst/>
          </a:prstGeom>
        </p:spPr>
        <p:txBody>
          <a:bodyPr/>
          <a:lstStyle>
            <a:lvl1pPr>
              <a:lnSpc>
                <a:spcPts val="6000"/>
              </a:lnSpc>
              <a:defRPr sz="6000" baseline="0">
                <a:solidFill>
                  <a:srgbClr val="002328"/>
                </a:solidFill>
              </a:defRPr>
            </a:lvl1pPr>
          </a:lstStyle>
          <a:p>
            <a:r>
              <a:rPr lang="nl-NL" dirty="0"/>
              <a:t>Titel </a:t>
            </a:r>
            <a:br>
              <a:rPr lang="nl-NL" dirty="0"/>
            </a:br>
            <a:r>
              <a:rPr lang="nl-NL" dirty="0"/>
              <a:t>bewerken</a:t>
            </a:r>
          </a:p>
        </p:txBody>
      </p:sp>
      <p:sp>
        <p:nvSpPr>
          <p:cNvPr id="3" name="Subtitel 2"/>
          <p:cNvSpPr>
            <a:spLocks noGrp="1"/>
          </p:cNvSpPr>
          <p:nvPr>
            <p:ph type="subTitle" idx="1" hasCustomPrompt="1"/>
          </p:nvPr>
        </p:nvSpPr>
        <p:spPr>
          <a:xfrm>
            <a:off x="491526" y="2552187"/>
            <a:ext cx="4112293" cy="1000434"/>
          </a:xfrm>
          <a:prstGeom prst="rect">
            <a:avLst/>
          </a:prstGeo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pic>
        <p:nvPicPr>
          <p:cNvPr id="23" name="Afbeelding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1035"/>
            <a:ext cx="3005295" cy="1287551"/>
          </a:xfrm>
          <a:prstGeom prst="rect">
            <a:avLst/>
          </a:prstGeom>
        </p:spPr>
      </p:pic>
      <p:pic>
        <p:nvPicPr>
          <p:cNvPr id="24" name="Afbeelding 2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0445" y="-134478"/>
            <a:ext cx="1709400" cy="1281296"/>
          </a:xfrm>
          <a:prstGeom prst="rect">
            <a:avLst/>
          </a:prstGeom>
        </p:spPr>
      </p:pic>
      <p:pic>
        <p:nvPicPr>
          <p:cNvPr id="25" name="Afbeelding 24"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eldia Afbeelding">
    <p:bg>
      <p:bgRef idx="1001">
        <a:schemeClr val="bg1"/>
      </p:bgRef>
    </p:bg>
    <p:spTree>
      <p:nvGrpSpPr>
        <p:cNvPr id="1" name=""/>
        <p:cNvGrpSpPr/>
        <p:nvPr/>
      </p:nvGrpSpPr>
      <p:grpSpPr>
        <a:xfrm>
          <a:off x="0" y="0"/>
          <a:ext cx="0" cy="0"/>
          <a:chOff x="0" y="0"/>
          <a:chExt cx="0" cy="0"/>
        </a:xfrm>
      </p:grpSpPr>
      <p:pic>
        <p:nvPicPr>
          <p:cNvPr id="12"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4" y="398627"/>
            <a:ext cx="8180296" cy="3919735"/>
          </a:xfrm>
          <a:prstGeom prst="rect">
            <a:avLst/>
          </a:prstGeom>
        </p:spPr>
      </p:pic>
      <p:pic>
        <p:nvPicPr>
          <p:cNvPr id="10" name="Afbeelding 9" descr="hoek6.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40224327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sis ESE slide 1">
    <p:bg>
      <p:bgRef idx="1001">
        <a:schemeClr val="bg1"/>
      </p:bgRef>
    </p:bg>
    <p:spTree>
      <p:nvGrpSpPr>
        <p:cNvPr id="1" name=""/>
        <p:cNvGrpSpPr/>
        <p:nvPr/>
      </p:nvGrpSpPr>
      <p:grpSpPr>
        <a:xfrm>
          <a:off x="0" y="0"/>
          <a:ext cx="0" cy="0"/>
          <a:chOff x="0" y="0"/>
          <a:chExt cx="0" cy="0"/>
        </a:xfrm>
      </p:grpSpPr>
      <p:sp>
        <p:nvSpPr>
          <p:cNvPr id="19" name="Rechthoek 18"/>
          <p:cNvSpPr/>
          <p:nvPr userDrawn="1"/>
        </p:nvSpPr>
        <p:spPr>
          <a:xfrm>
            <a:off x="491527" y="404117"/>
            <a:ext cx="8180290" cy="3919734"/>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hoek6.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sp>
        <p:nvSpPr>
          <p:cNvPr id="20" name="Tekstvak 19"/>
          <p:cNvSpPr txBox="1"/>
          <p:nvPr userDrawn="1"/>
        </p:nvSpPr>
        <p:spPr>
          <a:xfrm>
            <a:off x="491528" y="653280"/>
            <a:ext cx="8180290" cy="415498"/>
          </a:xfrm>
          <a:prstGeom prst="rect">
            <a:avLst/>
          </a:prstGeom>
          <a:noFill/>
        </p:spPr>
        <p:txBody>
          <a:bodyPr vert="horz" wrap="square" rtlCol="0" anchor="ctr">
            <a:spAutoFit/>
          </a:bodyPr>
          <a:lstStyle/>
          <a:p>
            <a:pPr algn="ctr">
              <a:lnSpc>
                <a:spcPct val="120000"/>
              </a:lnSpc>
            </a:pPr>
            <a:r>
              <a:rPr lang="en-US" dirty="0">
                <a:solidFill>
                  <a:schemeClr val="bg1"/>
                </a:solidFill>
                <a:latin typeface="+mn-lt"/>
                <a:cs typeface="Museo Sans 300"/>
              </a:rPr>
              <a:t>Our three main principles: </a:t>
            </a:r>
          </a:p>
        </p:txBody>
      </p:sp>
      <p:pic>
        <p:nvPicPr>
          <p:cNvPr id="37" name="Afbeelding 3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pic>
        <p:nvPicPr>
          <p:cNvPr id="38" name="Afbeelding 3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39" name="Afbeelding 38" descr="Erasmus signature_02_RGB_black.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
        <p:nvSpPr>
          <p:cNvPr id="22" name="Tekstvak 21"/>
          <p:cNvSpPr txBox="1"/>
          <p:nvPr userDrawn="1"/>
        </p:nvSpPr>
        <p:spPr>
          <a:xfrm>
            <a:off x="3128733" y="1450707"/>
            <a:ext cx="4579472" cy="3407088"/>
          </a:xfrm>
          <a:prstGeom prst="rect">
            <a:avLst/>
          </a:prstGeom>
          <a:noFill/>
        </p:spPr>
        <p:txBody>
          <a:bodyPr wrap="square" rtlCol="0">
            <a:spAutoFit/>
          </a:bodyPr>
          <a:lstStyle/>
          <a:p>
            <a:pPr marL="0" indent="0" algn="l">
              <a:lnSpc>
                <a:spcPct val="120000"/>
              </a:lnSpc>
              <a:buFont typeface="+mj-lt"/>
              <a:buNone/>
            </a:pPr>
            <a:r>
              <a:rPr lang="en-US" sz="1800" b="0" i="0" dirty="0">
                <a:solidFill>
                  <a:schemeClr val="bg1"/>
                </a:solidFill>
                <a:latin typeface="Museo Sans 300"/>
                <a:cs typeface="Museo Sans 300"/>
              </a:rPr>
              <a:t>Quality first</a:t>
            </a:r>
          </a:p>
          <a:p>
            <a:pPr marL="0" marR="0" indent="0" algn="l" defTabSz="457200" rtl="0" eaLnBrk="1" fontAlgn="auto" latinLnBrk="0" hangingPunct="1">
              <a:lnSpc>
                <a:spcPct val="120000"/>
              </a:lnSpc>
              <a:spcBef>
                <a:spcPts val="0"/>
              </a:spcBef>
              <a:spcAft>
                <a:spcPts val="0"/>
              </a:spcAft>
              <a:buClrTx/>
              <a:buSzTx/>
              <a:buFont typeface="+mj-lt"/>
              <a:buNone/>
              <a:tabLst/>
              <a:defRPr/>
            </a:pPr>
            <a:endParaRPr lang="en-US" sz="1800" b="0" i="0" dirty="0">
              <a:solidFill>
                <a:schemeClr val="bg1"/>
              </a:solidFill>
              <a:latin typeface="Museo Sans 300"/>
              <a:cs typeface="Museo Sans 300"/>
            </a:endParaRPr>
          </a:p>
          <a:p>
            <a:pPr marL="0" marR="0" indent="0" algn="l" defTabSz="457200" rtl="0" eaLnBrk="1" fontAlgn="auto" latinLnBrk="0" hangingPunct="1">
              <a:lnSpc>
                <a:spcPct val="120000"/>
              </a:lnSpc>
              <a:spcBef>
                <a:spcPts val="0"/>
              </a:spcBef>
              <a:spcAft>
                <a:spcPts val="0"/>
              </a:spcAft>
              <a:buClrTx/>
              <a:buSzTx/>
              <a:buFont typeface="+mj-lt"/>
              <a:buNone/>
              <a:tabLst/>
              <a:defRPr/>
            </a:pPr>
            <a:r>
              <a:rPr lang="en-US" sz="1800" b="0" i="0" dirty="0">
                <a:solidFill>
                  <a:schemeClr val="bg1"/>
                </a:solidFill>
                <a:latin typeface="Museo Sans 300"/>
                <a:cs typeface="Museo Sans 300"/>
              </a:rPr>
              <a:t>Integration of top research </a:t>
            </a:r>
            <a:br>
              <a:rPr lang="en-US" sz="1800" b="0" i="0" dirty="0">
                <a:solidFill>
                  <a:schemeClr val="bg1"/>
                </a:solidFill>
                <a:latin typeface="Museo Sans 300"/>
                <a:cs typeface="Museo Sans 300"/>
              </a:rPr>
            </a:br>
            <a:r>
              <a:rPr lang="en-US" sz="1800" b="0" i="0" dirty="0">
                <a:solidFill>
                  <a:schemeClr val="bg1"/>
                </a:solidFill>
                <a:latin typeface="Museo Sans 300"/>
                <a:cs typeface="Museo Sans 300"/>
              </a:rPr>
              <a:t>with top education</a:t>
            </a:r>
          </a:p>
          <a:p>
            <a:pPr marL="0" marR="0" indent="0" algn="l" defTabSz="457200" rtl="0" eaLnBrk="1" fontAlgn="auto" latinLnBrk="0" hangingPunct="1">
              <a:lnSpc>
                <a:spcPct val="120000"/>
              </a:lnSpc>
              <a:spcBef>
                <a:spcPts val="0"/>
              </a:spcBef>
              <a:spcAft>
                <a:spcPts val="0"/>
              </a:spcAft>
              <a:buClrTx/>
              <a:buSzTx/>
              <a:buFont typeface="+mj-lt"/>
              <a:buNone/>
              <a:tabLst/>
              <a:defRPr/>
            </a:pPr>
            <a:endParaRPr lang="en-US" sz="1800" b="0" i="0" dirty="0">
              <a:solidFill>
                <a:schemeClr val="bg1"/>
              </a:solidFill>
              <a:latin typeface="Museo Sans 300"/>
              <a:cs typeface="Museo Sans 300"/>
            </a:endParaRPr>
          </a:p>
          <a:p>
            <a:pPr marL="0" marR="0" indent="0" algn="l" defTabSz="457200" rtl="0" eaLnBrk="1" fontAlgn="auto" latinLnBrk="0" hangingPunct="1">
              <a:lnSpc>
                <a:spcPct val="120000"/>
              </a:lnSpc>
              <a:spcBef>
                <a:spcPts val="0"/>
              </a:spcBef>
              <a:spcAft>
                <a:spcPts val="0"/>
              </a:spcAft>
              <a:buClrTx/>
              <a:buSzTx/>
              <a:buFont typeface="+mj-lt"/>
              <a:buNone/>
              <a:tabLst/>
              <a:defRPr/>
            </a:pPr>
            <a:r>
              <a:rPr lang="en-US" sz="1800" b="0" i="0" dirty="0">
                <a:solidFill>
                  <a:schemeClr val="bg1"/>
                </a:solidFill>
                <a:latin typeface="Museo Sans 300"/>
                <a:cs typeface="Museo Sans 300"/>
              </a:rPr>
              <a:t>A prime economic focus on current </a:t>
            </a:r>
            <a:br>
              <a:rPr lang="en-US" sz="1800" b="0" i="0" dirty="0">
                <a:solidFill>
                  <a:schemeClr val="bg1"/>
                </a:solidFill>
                <a:latin typeface="Museo Sans 300"/>
                <a:cs typeface="Museo Sans 300"/>
              </a:rPr>
            </a:br>
            <a:r>
              <a:rPr lang="en-US" sz="1800" b="0" i="0" dirty="0">
                <a:solidFill>
                  <a:schemeClr val="bg1"/>
                </a:solidFill>
                <a:latin typeface="Museo Sans 300"/>
                <a:cs typeface="Museo Sans 300"/>
              </a:rPr>
              <a:t>and future real-world questions</a:t>
            </a:r>
          </a:p>
          <a:p>
            <a:pPr marL="0" marR="0" indent="0" algn="l" defTabSz="457200" rtl="0" eaLnBrk="1" fontAlgn="auto" latinLnBrk="0" hangingPunct="1">
              <a:lnSpc>
                <a:spcPct val="120000"/>
              </a:lnSpc>
              <a:spcBef>
                <a:spcPts val="0"/>
              </a:spcBef>
              <a:spcAft>
                <a:spcPts val="0"/>
              </a:spcAft>
              <a:buClrTx/>
              <a:buSzTx/>
              <a:buFont typeface="+mj-lt"/>
              <a:buNone/>
              <a:tabLst/>
              <a:defRPr/>
            </a:pPr>
            <a:endParaRPr lang="en-US" sz="1800" b="0" i="0" dirty="0">
              <a:solidFill>
                <a:schemeClr val="bg1"/>
              </a:solidFill>
              <a:latin typeface="Museo Sans 300"/>
              <a:cs typeface="Museo Sans 300"/>
            </a:endParaRPr>
          </a:p>
          <a:p>
            <a:pPr marL="0" marR="0" indent="0" algn="l" defTabSz="457200" rtl="0" eaLnBrk="1" fontAlgn="auto" latinLnBrk="0" hangingPunct="1">
              <a:lnSpc>
                <a:spcPct val="120000"/>
              </a:lnSpc>
              <a:spcBef>
                <a:spcPts val="0"/>
              </a:spcBef>
              <a:spcAft>
                <a:spcPts val="0"/>
              </a:spcAft>
              <a:buClrTx/>
              <a:buSzTx/>
              <a:buFont typeface="+mj-lt"/>
              <a:buNone/>
              <a:tabLst/>
              <a:defRPr/>
            </a:pPr>
            <a:endParaRPr lang="en-US" sz="1800" b="0" i="0" dirty="0">
              <a:solidFill>
                <a:schemeClr val="bg1"/>
              </a:solidFill>
              <a:latin typeface="Museo Sans 300"/>
              <a:cs typeface="Museo Sans 300"/>
            </a:endParaRPr>
          </a:p>
          <a:p>
            <a:pPr marL="0" indent="0" algn="l">
              <a:lnSpc>
                <a:spcPct val="120000"/>
              </a:lnSpc>
              <a:buFont typeface="+mj-lt"/>
              <a:buNone/>
            </a:pPr>
            <a:endParaRPr lang="en-US" sz="1800" b="0" i="0" dirty="0">
              <a:solidFill>
                <a:schemeClr val="bg1"/>
              </a:solidFill>
              <a:latin typeface="Museo Sans 300"/>
              <a:cs typeface="Museo Sans 300"/>
            </a:endParaRPr>
          </a:p>
        </p:txBody>
      </p:sp>
      <p:pic>
        <p:nvPicPr>
          <p:cNvPr id="23" name="Afbeelding 22" descr="quality.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35113" y="1150406"/>
            <a:ext cx="907678" cy="826528"/>
          </a:xfrm>
          <a:prstGeom prst="rect">
            <a:avLst/>
          </a:prstGeom>
        </p:spPr>
      </p:pic>
      <p:pic>
        <p:nvPicPr>
          <p:cNvPr id="24" name="Afbeelding 23" descr="economie.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274315" y="3182167"/>
            <a:ext cx="829275" cy="755136"/>
          </a:xfrm>
          <a:prstGeom prst="rect">
            <a:avLst/>
          </a:prstGeom>
        </p:spPr>
      </p:pic>
      <p:pic>
        <p:nvPicPr>
          <p:cNvPr id="25" name="Afbeelding 24" descr="Resea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272906" y="2197997"/>
            <a:ext cx="832092" cy="757701"/>
          </a:xfrm>
          <a:prstGeom prst="rect">
            <a:avLst/>
          </a:prstGeom>
        </p:spPr>
      </p:pic>
    </p:spTree>
    <p:extLst>
      <p:ext uri="{BB962C8B-B14F-4D97-AF65-F5344CB8AC3E}">
        <p14:creationId xmlns:p14="http://schemas.microsoft.com/office/powerpoint/2010/main" val="64868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sis ESE slide 2">
    <p:bg>
      <p:bgRef idx="1001">
        <a:schemeClr val="bg1"/>
      </p:bgRef>
    </p:bg>
    <p:spTree>
      <p:nvGrpSpPr>
        <p:cNvPr id="1" name=""/>
        <p:cNvGrpSpPr/>
        <p:nvPr/>
      </p:nvGrpSpPr>
      <p:grpSpPr>
        <a:xfrm>
          <a:off x="0" y="0"/>
          <a:ext cx="0" cy="0"/>
          <a:chOff x="0" y="0"/>
          <a:chExt cx="0" cy="0"/>
        </a:xfrm>
      </p:grpSpPr>
      <p:sp>
        <p:nvSpPr>
          <p:cNvPr id="43" name="Rechthoek 42"/>
          <p:cNvSpPr/>
          <p:nvPr userDrawn="1"/>
        </p:nvSpPr>
        <p:spPr>
          <a:xfrm>
            <a:off x="491527" y="404117"/>
            <a:ext cx="8180290" cy="3919734"/>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8" name="Afbeelding 37" descr="hoek6.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descr="EU.png"/>
          <p:cNvPicPr>
            <a:picLocks noChangeAspect="1"/>
          </p:cNvPicPr>
          <p:nvPr userDrawn="1"/>
        </p:nvPicPr>
        <p:blipFill rotWithShape="1">
          <a:blip r:embed="rId3" cstate="screen">
            <a:extLst>
              <a:ext uri="{28A0092B-C50C-407E-A947-70E740481C1C}">
                <a14:useLocalDpi xmlns:a14="http://schemas.microsoft.com/office/drawing/2010/main"/>
              </a:ext>
            </a:extLst>
          </a:blip>
          <a:srcRect t="-3907" b="8559"/>
          <a:stretch/>
        </p:blipFill>
        <p:spPr>
          <a:xfrm>
            <a:off x="3564727" y="1054816"/>
            <a:ext cx="1583908" cy="1375185"/>
          </a:xfrm>
          <a:prstGeom prst="rect">
            <a:avLst/>
          </a:prstGeom>
        </p:spPr>
      </p:pic>
      <p:pic>
        <p:nvPicPr>
          <p:cNvPr id="21" name="Afbeelding 20"/>
          <p:cNvPicPr>
            <a:picLocks noChangeAspect="1"/>
          </p:cNvPicPr>
          <p:nvPr userDrawn="1"/>
        </p:nvPicPr>
        <p:blipFill rotWithShape="1">
          <a:blip r:embed="rId4" cstate="screen">
            <a:extLst>
              <a:ext uri="{28A0092B-C50C-407E-A947-70E740481C1C}">
                <a14:useLocalDpi xmlns:a14="http://schemas.microsoft.com/office/drawing/2010/main"/>
              </a:ext>
            </a:extLst>
          </a:blip>
          <a:srcRect t="-6755" b="11406"/>
          <a:stretch/>
        </p:blipFill>
        <p:spPr>
          <a:xfrm>
            <a:off x="1387932" y="1054816"/>
            <a:ext cx="1583907" cy="1375185"/>
          </a:xfrm>
          <a:prstGeom prst="rect">
            <a:avLst/>
          </a:prstGeom>
        </p:spPr>
      </p:pic>
      <p:pic>
        <p:nvPicPr>
          <p:cNvPr id="22" name="Afbeelding 21"/>
          <p:cNvPicPr>
            <a:picLocks noChangeAspect="1"/>
          </p:cNvPicPr>
          <p:nvPr userDrawn="1"/>
        </p:nvPicPr>
        <p:blipFill rotWithShape="1">
          <a:blip r:embed="rId5" cstate="screen">
            <a:extLst>
              <a:ext uri="{28A0092B-C50C-407E-A947-70E740481C1C}">
                <a14:useLocalDpi xmlns:a14="http://schemas.microsoft.com/office/drawing/2010/main"/>
              </a:ext>
            </a:extLst>
          </a:blip>
          <a:srcRect t="-3907" b="8559"/>
          <a:stretch/>
        </p:blipFill>
        <p:spPr>
          <a:xfrm>
            <a:off x="5631674" y="1054817"/>
            <a:ext cx="1583908" cy="1375184"/>
          </a:xfrm>
          <a:prstGeom prst="rect">
            <a:avLst/>
          </a:prstGeom>
        </p:spPr>
      </p:pic>
      <p:sp>
        <p:nvSpPr>
          <p:cNvPr id="23" name="Tekstvak 22"/>
          <p:cNvSpPr txBox="1"/>
          <p:nvPr userDrawn="1"/>
        </p:nvSpPr>
        <p:spPr>
          <a:xfrm>
            <a:off x="3406589" y="692179"/>
            <a:ext cx="2308412" cy="369332"/>
          </a:xfrm>
          <a:prstGeom prst="rect">
            <a:avLst/>
          </a:prstGeom>
          <a:noFill/>
        </p:spPr>
        <p:txBody>
          <a:bodyPr wrap="square" rtlCol="0">
            <a:spAutoFit/>
          </a:bodyPr>
          <a:lstStyle/>
          <a:p>
            <a:pPr algn="ctr"/>
            <a:r>
              <a:rPr lang="nl-NL" dirty="0">
                <a:solidFill>
                  <a:schemeClr val="bg1"/>
                </a:solidFill>
              </a:rPr>
              <a:t>QS Ranking: </a:t>
            </a:r>
          </a:p>
        </p:txBody>
      </p:sp>
      <p:sp>
        <p:nvSpPr>
          <p:cNvPr id="24" name="Tekstvak 23"/>
          <p:cNvSpPr txBox="1"/>
          <p:nvPr userDrawn="1"/>
        </p:nvSpPr>
        <p:spPr>
          <a:xfrm>
            <a:off x="1770973" y="1761157"/>
            <a:ext cx="1443372" cy="584776"/>
          </a:xfrm>
          <a:prstGeom prst="rect">
            <a:avLst/>
          </a:prstGeom>
          <a:noFill/>
        </p:spPr>
        <p:txBody>
          <a:bodyPr wrap="square" rtlCol="0">
            <a:spAutoFit/>
          </a:bodyPr>
          <a:lstStyle/>
          <a:p>
            <a:pPr algn="ctr"/>
            <a:r>
              <a:rPr lang="nl-NL" sz="3200" dirty="0">
                <a:solidFill>
                  <a:schemeClr val="bg1"/>
                </a:solidFill>
                <a:latin typeface="+mj-lt"/>
              </a:rPr>
              <a:t>3</a:t>
            </a:r>
            <a:r>
              <a:rPr lang="nl-NL" sz="3200" baseline="30000" dirty="0">
                <a:solidFill>
                  <a:schemeClr val="bg1"/>
                </a:solidFill>
                <a:latin typeface="+mj-lt"/>
              </a:rPr>
              <a:t>rd</a:t>
            </a:r>
          </a:p>
        </p:txBody>
      </p:sp>
      <p:sp>
        <p:nvSpPr>
          <p:cNvPr id="25" name="Tekstvak 24"/>
          <p:cNvSpPr txBox="1"/>
          <p:nvPr userDrawn="1"/>
        </p:nvSpPr>
        <p:spPr>
          <a:xfrm>
            <a:off x="4070419" y="1774007"/>
            <a:ext cx="1443372" cy="584776"/>
          </a:xfrm>
          <a:prstGeom prst="rect">
            <a:avLst/>
          </a:prstGeom>
          <a:noFill/>
        </p:spPr>
        <p:txBody>
          <a:bodyPr wrap="square" rtlCol="0">
            <a:spAutoFit/>
          </a:bodyPr>
          <a:lstStyle/>
          <a:p>
            <a:pPr algn="ctr"/>
            <a:r>
              <a:rPr lang="nl-NL" sz="3200" dirty="0">
                <a:solidFill>
                  <a:schemeClr val="bg1"/>
                </a:solidFill>
                <a:latin typeface="+mj-lt"/>
              </a:rPr>
              <a:t>14</a:t>
            </a:r>
            <a:r>
              <a:rPr lang="nl-NL" sz="3200" baseline="30000" dirty="0">
                <a:solidFill>
                  <a:schemeClr val="bg1"/>
                </a:solidFill>
                <a:latin typeface="+mj-lt"/>
              </a:rPr>
              <a:t>th</a:t>
            </a:r>
          </a:p>
        </p:txBody>
      </p:sp>
      <p:sp>
        <p:nvSpPr>
          <p:cNvPr id="26" name="Tekstvak 25"/>
          <p:cNvSpPr txBox="1"/>
          <p:nvPr userDrawn="1"/>
        </p:nvSpPr>
        <p:spPr>
          <a:xfrm>
            <a:off x="6138217" y="1774007"/>
            <a:ext cx="1443372" cy="584776"/>
          </a:xfrm>
          <a:prstGeom prst="rect">
            <a:avLst/>
          </a:prstGeom>
          <a:noFill/>
        </p:spPr>
        <p:txBody>
          <a:bodyPr wrap="square" rtlCol="0">
            <a:spAutoFit/>
          </a:bodyPr>
          <a:lstStyle/>
          <a:p>
            <a:pPr algn="ctr"/>
            <a:r>
              <a:rPr lang="nl-NL" sz="3200" dirty="0">
                <a:solidFill>
                  <a:schemeClr val="bg1"/>
                </a:solidFill>
                <a:latin typeface="+mj-lt"/>
              </a:rPr>
              <a:t>50</a:t>
            </a:r>
            <a:r>
              <a:rPr lang="nl-NL" sz="3200" baseline="30000" dirty="0">
                <a:solidFill>
                  <a:schemeClr val="bg1"/>
                </a:solidFill>
                <a:latin typeface="+mj-lt"/>
              </a:rPr>
              <a:t>th</a:t>
            </a:r>
          </a:p>
        </p:txBody>
      </p:sp>
      <p:sp>
        <p:nvSpPr>
          <p:cNvPr id="27" name="Tekstvak 26"/>
          <p:cNvSpPr txBox="1"/>
          <p:nvPr userDrawn="1"/>
        </p:nvSpPr>
        <p:spPr>
          <a:xfrm>
            <a:off x="2179886" y="2199865"/>
            <a:ext cx="1519831" cy="307777"/>
          </a:xfrm>
          <a:prstGeom prst="rect">
            <a:avLst/>
          </a:prstGeom>
          <a:noFill/>
        </p:spPr>
        <p:txBody>
          <a:bodyPr wrap="square" rtlCol="0">
            <a:spAutoFit/>
          </a:bodyPr>
          <a:lstStyle/>
          <a:p>
            <a:pPr>
              <a:lnSpc>
                <a:spcPct val="120000"/>
              </a:lnSpc>
            </a:pPr>
            <a:r>
              <a:rPr lang="nl-NL" sz="1200" dirty="0">
                <a:solidFill>
                  <a:srgbClr val="FFFFFF"/>
                </a:solidFill>
                <a:latin typeface="Museo Sans 300"/>
                <a:cs typeface="Museo Sans 300"/>
              </a:rPr>
              <a:t>In the Netherlands</a:t>
            </a:r>
          </a:p>
        </p:txBody>
      </p:sp>
      <p:sp>
        <p:nvSpPr>
          <p:cNvPr id="28" name="Tekstvak 27"/>
          <p:cNvSpPr txBox="1"/>
          <p:nvPr userDrawn="1"/>
        </p:nvSpPr>
        <p:spPr>
          <a:xfrm>
            <a:off x="4364739" y="2199865"/>
            <a:ext cx="1374592" cy="307777"/>
          </a:xfrm>
          <a:prstGeom prst="rect">
            <a:avLst/>
          </a:prstGeom>
          <a:noFill/>
        </p:spPr>
        <p:txBody>
          <a:bodyPr wrap="square" rtlCol="0">
            <a:spAutoFit/>
          </a:bodyPr>
          <a:lstStyle/>
          <a:p>
            <a:pPr>
              <a:lnSpc>
                <a:spcPct val="120000"/>
              </a:lnSpc>
            </a:pPr>
            <a:r>
              <a:rPr lang="nl-NL" sz="1200" dirty="0">
                <a:solidFill>
                  <a:srgbClr val="FFFFFF"/>
                </a:solidFill>
                <a:latin typeface="Museo Sans 300"/>
                <a:cs typeface="Museo Sans 300"/>
              </a:rPr>
              <a:t>In Europe</a:t>
            </a:r>
          </a:p>
        </p:txBody>
      </p:sp>
      <p:sp>
        <p:nvSpPr>
          <p:cNvPr id="29" name="Tekstvak 28"/>
          <p:cNvSpPr txBox="1"/>
          <p:nvPr userDrawn="1"/>
        </p:nvSpPr>
        <p:spPr>
          <a:xfrm>
            <a:off x="6415566" y="2199865"/>
            <a:ext cx="1374592" cy="307777"/>
          </a:xfrm>
          <a:prstGeom prst="rect">
            <a:avLst/>
          </a:prstGeom>
          <a:noFill/>
        </p:spPr>
        <p:txBody>
          <a:bodyPr wrap="square" rtlCol="0">
            <a:spAutoFit/>
          </a:bodyPr>
          <a:lstStyle/>
          <a:p>
            <a:pPr>
              <a:lnSpc>
                <a:spcPct val="120000"/>
              </a:lnSpc>
            </a:pPr>
            <a:r>
              <a:rPr lang="nl-NL" sz="1200" dirty="0">
                <a:solidFill>
                  <a:srgbClr val="FFFFFF"/>
                </a:solidFill>
                <a:latin typeface="Museo Sans 300"/>
                <a:cs typeface="Museo Sans 300"/>
              </a:rPr>
              <a:t>In the World</a:t>
            </a:r>
          </a:p>
        </p:txBody>
      </p:sp>
      <p:sp>
        <p:nvSpPr>
          <p:cNvPr id="30" name="Tekstvak 29"/>
          <p:cNvSpPr txBox="1"/>
          <p:nvPr userDrawn="1"/>
        </p:nvSpPr>
        <p:spPr>
          <a:xfrm>
            <a:off x="1102953" y="2612159"/>
            <a:ext cx="2308412" cy="307777"/>
          </a:xfrm>
          <a:prstGeom prst="rect">
            <a:avLst/>
          </a:prstGeom>
          <a:noFill/>
        </p:spPr>
        <p:txBody>
          <a:bodyPr wrap="square" rtlCol="0">
            <a:spAutoFit/>
          </a:bodyPr>
          <a:lstStyle/>
          <a:p>
            <a:pPr algn="ctr"/>
            <a:r>
              <a:rPr lang="nl-NL" sz="1400" dirty="0" err="1">
                <a:solidFill>
                  <a:schemeClr val="bg1"/>
                </a:solidFill>
              </a:rPr>
              <a:t>Nationalities</a:t>
            </a:r>
            <a:r>
              <a:rPr lang="nl-NL" sz="1400" dirty="0">
                <a:solidFill>
                  <a:schemeClr val="bg1"/>
                </a:solidFill>
              </a:rPr>
              <a:t>: </a:t>
            </a:r>
          </a:p>
        </p:txBody>
      </p:sp>
      <p:sp>
        <p:nvSpPr>
          <p:cNvPr id="31" name="Tekstvak 30"/>
          <p:cNvSpPr txBox="1"/>
          <p:nvPr userDrawn="1"/>
        </p:nvSpPr>
        <p:spPr>
          <a:xfrm>
            <a:off x="5631674" y="2612159"/>
            <a:ext cx="2308412" cy="307777"/>
          </a:xfrm>
          <a:prstGeom prst="rect">
            <a:avLst/>
          </a:prstGeom>
          <a:noFill/>
        </p:spPr>
        <p:txBody>
          <a:bodyPr wrap="square" rtlCol="0">
            <a:spAutoFit/>
          </a:bodyPr>
          <a:lstStyle/>
          <a:p>
            <a:pPr algn="ctr"/>
            <a:r>
              <a:rPr lang="nl-NL" sz="1400" dirty="0">
                <a:solidFill>
                  <a:schemeClr val="bg1"/>
                </a:solidFill>
              </a:rPr>
              <a:t>Double </a:t>
            </a:r>
            <a:r>
              <a:rPr lang="nl-NL" sz="1400" dirty="0" err="1">
                <a:solidFill>
                  <a:schemeClr val="bg1"/>
                </a:solidFill>
              </a:rPr>
              <a:t>degree</a:t>
            </a:r>
            <a:r>
              <a:rPr lang="nl-NL" sz="1400" dirty="0">
                <a:solidFill>
                  <a:schemeClr val="bg1"/>
                </a:solidFill>
              </a:rPr>
              <a:t>: </a:t>
            </a:r>
          </a:p>
        </p:txBody>
      </p:sp>
      <p:sp>
        <p:nvSpPr>
          <p:cNvPr id="32" name="Tekstvak 31"/>
          <p:cNvSpPr txBox="1"/>
          <p:nvPr userDrawn="1"/>
        </p:nvSpPr>
        <p:spPr>
          <a:xfrm>
            <a:off x="1014460" y="3516859"/>
            <a:ext cx="3594900" cy="641201"/>
          </a:xfrm>
          <a:prstGeom prst="rect">
            <a:avLst/>
          </a:prstGeom>
          <a:noFill/>
        </p:spPr>
        <p:txBody>
          <a:bodyPr wrap="square" rtlCol="0">
            <a:spAutoFit/>
          </a:bodyPr>
          <a:lstStyle/>
          <a:p>
            <a:pPr>
              <a:lnSpc>
                <a:spcPct val="120000"/>
              </a:lnSpc>
            </a:pPr>
            <a:r>
              <a:rPr lang="nl-NL" sz="1000" dirty="0">
                <a:solidFill>
                  <a:srgbClr val="FFFFFF"/>
                </a:solidFill>
                <a:latin typeface="Museo Sans 300"/>
                <a:cs typeface="Museo Sans 300"/>
              </a:rPr>
              <a:t>of the Erasmus School of </a:t>
            </a:r>
            <a:r>
              <a:rPr lang="nl-NL" sz="1000" dirty="0" err="1">
                <a:solidFill>
                  <a:srgbClr val="FFFFFF"/>
                </a:solidFill>
                <a:latin typeface="Museo Sans 300"/>
                <a:cs typeface="Museo Sans 300"/>
              </a:rPr>
              <a:t>Economics</a:t>
            </a:r>
            <a:r>
              <a:rPr lang="nl-NL" sz="1000" dirty="0">
                <a:solidFill>
                  <a:srgbClr val="FFFFFF"/>
                </a:solidFill>
                <a:latin typeface="Museo Sans 300"/>
                <a:cs typeface="Museo Sans 300"/>
              </a:rPr>
              <a:t> </a:t>
            </a:r>
            <a:br>
              <a:rPr lang="nl-NL" sz="1000" dirty="0">
                <a:solidFill>
                  <a:srgbClr val="FFFFFF"/>
                </a:solidFill>
                <a:latin typeface="Museo Sans 300"/>
                <a:cs typeface="Museo Sans 300"/>
              </a:rPr>
            </a:br>
            <a:r>
              <a:rPr lang="nl-NL" sz="1000" dirty="0">
                <a:solidFill>
                  <a:srgbClr val="FFFFFF"/>
                </a:solidFill>
                <a:latin typeface="Museo Sans 300"/>
                <a:cs typeface="Museo Sans 300"/>
              </a:rPr>
              <a:t>student </a:t>
            </a:r>
            <a:r>
              <a:rPr lang="nl-NL" sz="1000" dirty="0" err="1">
                <a:solidFill>
                  <a:srgbClr val="FFFFFF"/>
                </a:solidFill>
                <a:latin typeface="Museo Sans 300"/>
                <a:cs typeface="Museo Sans 300"/>
              </a:rPr>
              <a:t>population</a:t>
            </a:r>
            <a:r>
              <a:rPr lang="nl-NL" sz="1000" dirty="0">
                <a:solidFill>
                  <a:srgbClr val="FFFFFF"/>
                </a:solidFill>
                <a:latin typeface="Museo Sans 300"/>
                <a:cs typeface="Museo Sans 300"/>
              </a:rPr>
              <a:t> is </a:t>
            </a:r>
            <a:r>
              <a:rPr lang="nl-NL" sz="1000" dirty="0" err="1">
                <a:solidFill>
                  <a:srgbClr val="FFFFFF"/>
                </a:solidFill>
                <a:latin typeface="Museo Sans 300"/>
                <a:cs typeface="Museo Sans 300"/>
              </a:rPr>
              <a:t>international</a:t>
            </a:r>
            <a:r>
              <a:rPr lang="nl-NL" sz="1000" dirty="0">
                <a:solidFill>
                  <a:srgbClr val="FFFFFF"/>
                </a:solidFill>
                <a:latin typeface="Museo Sans 300"/>
                <a:cs typeface="Museo Sans 300"/>
              </a:rPr>
              <a:t>, </a:t>
            </a:r>
            <a:br>
              <a:rPr lang="nl-NL" sz="1000" dirty="0">
                <a:solidFill>
                  <a:srgbClr val="FFFFFF"/>
                </a:solidFill>
                <a:latin typeface="Museo Sans 300"/>
                <a:cs typeface="Museo Sans 300"/>
              </a:rPr>
            </a:br>
            <a:r>
              <a:rPr lang="nl-NL" sz="1000" dirty="0" err="1">
                <a:solidFill>
                  <a:srgbClr val="FFFFFF"/>
                </a:solidFill>
                <a:latin typeface="Museo Sans 300"/>
                <a:cs typeface="Museo Sans 300"/>
              </a:rPr>
              <a:t>representing</a:t>
            </a:r>
            <a:r>
              <a:rPr lang="nl-NL" sz="1000" dirty="0">
                <a:solidFill>
                  <a:srgbClr val="FFFFFF"/>
                </a:solidFill>
                <a:latin typeface="Museo Sans 300"/>
                <a:cs typeface="Museo Sans 300"/>
              </a:rPr>
              <a:t> 91 different </a:t>
            </a:r>
            <a:r>
              <a:rPr lang="nl-NL" sz="1000" dirty="0" err="1">
                <a:solidFill>
                  <a:srgbClr val="FFFFFF"/>
                </a:solidFill>
                <a:latin typeface="Museo Sans 300"/>
                <a:cs typeface="Museo Sans 300"/>
              </a:rPr>
              <a:t>nationalities</a:t>
            </a:r>
            <a:r>
              <a:rPr lang="nl-NL" sz="1000" dirty="0">
                <a:solidFill>
                  <a:srgbClr val="FFFFFF"/>
                </a:solidFill>
                <a:latin typeface="Museo Sans 300"/>
                <a:cs typeface="Museo Sans 300"/>
              </a:rPr>
              <a:t>.</a:t>
            </a:r>
          </a:p>
        </p:txBody>
      </p:sp>
      <p:sp>
        <p:nvSpPr>
          <p:cNvPr id="33" name="Tekstvak 32"/>
          <p:cNvSpPr txBox="1"/>
          <p:nvPr userDrawn="1"/>
        </p:nvSpPr>
        <p:spPr>
          <a:xfrm>
            <a:off x="5429564" y="3516859"/>
            <a:ext cx="3594900" cy="641201"/>
          </a:xfrm>
          <a:prstGeom prst="rect">
            <a:avLst/>
          </a:prstGeom>
          <a:noFill/>
        </p:spPr>
        <p:txBody>
          <a:bodyPr wrap="square" rtlCol="0">
            <a:spAutoFit/>
          </a:bodyPr>
          <a:lstStyle/>
          <a:p>
            <a:pPr>
              <a:lnSpc>
                <a:spcPct val="120000"/>
              </a:lnSpc>
            </a:pPr>
            <a:r>
              <a:rPr lang="nl-NL" sz="1000" dirty="0">
                <a:solidFill>
                  <a:srgbClr val="FFFFFF"/>
                </a:solidFill>
                <a:latin typeface="Museo Sans 300"/>
                <a:cs typeface="Museo Sans 300"/>
              </a:rPr>
              <a:t>A </a:t>
            </a:r>
            <a:r>
              <a:rPr lang="nl-NL" sz="1000" dirty="0" err="1">
                <a:solidFill>
                  <a:srgbClr val="FFFFFF"/>
                </a:solidFill>
                <a:latin typeface="Museo Sans 300"/>
                <a:cs typeface="Museo Sans 300"/>
              </a:rPr>
              <a:t>growing</a:t>
            </a:r>
            <a:r>
              <a:rPr lang="nl-NL" sz="1000" dirty="0">
                <a:solidFill>
                  <a:srgbClr val="FFFFFF"/>
                </a:solidFill>
                <a:latin typeface="Museo Sans 300"/>
                <a:cs typeface="Museo Sans 300"/>
              </a:rPr>
              <a:t> </a:t>
            </a:r>
            <a:r>
              <a:rPr lang="nl-NL" sz="1000" dirty="0" err="1">
                <a:solidFill>
                  <a:srgbClr val="FFFFFF"/>
                </a:solidFill>
                <a:latin typeface="Museo Sans 300"/>
                <a:cs typeface="Museo Sans 300"/>
              </a:rPr>
              <a:t>number</a:t>
            </a:r>
            <a:r>
              <a:rPr lang="nl-NL" sz="1000" dirty="0">
                <a:solidFill>
                  <a:srgbClr val="FFFFFF"/>
                </a:solidFill>
                <a:latin typeface="Museo Sans 300"/>
                <a:cs typeface="Museo Sans 300"/>
              </a:rPr>
              <a:t> of </a:t>
            </a:r>
            <a:r>
              <a:rPr lang="nl-NL" sz="1000" dirty="0" err="1">
                <a:solidFill>
                  <a:srgbClr val="FFFFFF"/>
                </a:solidFill>
                <a:latin typeface="Museo Sans 300"/>
                <a:cs typeface="Museo Sans 300"/>
              </a:rPr>
              <a:t>our</a:t>
            </a:r>
            <a:r>
              <a:rPr lang="nl-NL" sz="1000" dirty="0">
                <a:solidFill>
                  <a:srgbClr val="FFFFFF"/>
                </a:solidFill>
                <a:latin typeface="Museo Sans 300"/>
                <a:cs typeface="Museo Sans 300"/>
              </a:rPr>
              <a:t> bachelor </a:t>
            </a:r>
            <a:r>
              <a:rPr lang="nl-NL" sz="1000" dirty="0" err="1">
                <a:solidFill>
                  <a:srgbClr val="FFFFFF"/>
                </a:solidFill>
                <a:latin typeface="Museo Sans 300"/>
                <a:cs typeface="Museo Sans 300"/>
              </a:rPr>
              <a:t>students</a:t>
            </a:r>
            <a:r>
              <a:rPr lang="nl-NL" sz="1000" dirty="0">
                <a:solidFill>
                  <a:srgbClr val="FFFFFF"/>
                </a:solidFill>
                <a:latin typeface="Museo Sans 300"/>
                <a:cs typeface="Museo Sans 300"/>
              </a:rPr>
              <a:t> </a:t>
            </a:r>
            <a:br>
              <a:rPr lang="nl-NL" sz="1000" dirty="0">
                <a:solidFill>
                  <a:srgbClr val="FFFFFF"/>
                </a:solidFill>
                <a:latin typeface="Museo Sans 300"/>
                <a:cs typeface="Museo Sans 300"/>
              </a:rPr>
            </a:br>
            <a:r>
              <a:rPr lang="nl-NL" sz="1000" dirty="0">
                <a:solidFill>
                  <a:srgbClr val="FFFFFF"/>
                </a:solidFill>
                <a:latin typeface="Museo Sans 300"/>
                <a:cs typeface="Museo Sans 300"/>
              </a:rPr>
              <a:t>follow a double </a:t>
            </a:r>
            <a:r>
              <a:rPr lang="nl-NL" sz="1000" dirty="0" err="1">
                <a:solidFill>
                  <a:srgbClr val="FFFFFF"/>
                </a:solidFill>
                <a:latin typeface="Museo Sans 300"/>
                <a:cs typeface="Museo Sans 300"/>
              </a:rPr>
              <a:t>degree</a:t>
            </a:r>
            <a:r>
              <a:rPr lang="nl-NL" sz="1000" dirty="0">
                <a:solidFill>
                  <a:srgbClr val="FFFFFF"/>
                </a:solidFill>
                <a:latin typeface="Museo Sans 300"/>
                <a:cs typeface="Museo Sans 300"/>
              </a:rPr>
              <a:t> of </a:t>
            </a:r>
            <a:r>
              <a:rPr lang="nl-NL" sz="1000" dirty="0" err="1">
                <a:solidFill>
                  <a:srgbClr val="FFFFFF"/>
                </a:solidFill>
                <a:latin typeface="Museo Sans 300"/>
                <a:cs typeface="Museo Sans 300"/>
              </a:rPr>
              <a:t>Economics</a:t>
            </a:r>
            <a:r>
              <a:rPr lang="nl-NL" sz="1000" dirty="0">
                <a:solidFill>
                  <a:srgbClr val="FFFFFF"/>
                </a:solidFill>
                <a:latin typeface="Museo Sans 300"/>
                <a:cs typeface="Museo Sans 300"/>
              </a:rPr>
              <a:t>, </a:t>
            </a:r>
            <a:r>
              <a:rPr lang="nl-NL" sz="1000" dirty="0" err="1">
                <a:solidFill>
                  <a:srgbClr val="FFFFFF"/>
                </a:solidFill>
                <a:latin typeface="Museo Sans 300"/>
                <a:cs typeface="Museo Sans 300"/>
              </a:rPr>
              <a:t>combined</a:t>
            </a:r>
            <a:r>
              <a:rPr lang="nl-NL" sz="1000" dirty="0">
                <a:solidFill>
                  <a:srgbClr val="FFFFFF"/>
                </a:solidFill>
                <a:latin typeface="Museo Sans 300"/>
                <a:cs typeface="Museo Sans 300"/>
              </a:rPr>
              <a:t> </a:t>
            </a:r>
            <a:br>
              <a:rPr lang="nl-NL" sz="1000" dirty="0">
                <a:solidFill>
                  <a:srgbClr val="FFFFFF"/>
                </a:solidFill>
                <a:latin typeface="Museo Sans 300"/>
                <a:cs typeface="Museo Sans 300"/>
              </a:rPr>
            </a:br>
            <a:r>
              <a:rPr lang="nl-NL" sz="1000" dirty="0" err="1">
                <a:solidFill>
                  <a:srgbClr val="FFFFFF"/>
                </a:solidFill>
                <a:latin typeface="Museo Sans 300"/>
                <a:cs typeface="Museo Sans 300"/>
              </a:rPr>
              <a:t>with</a:t>
            </a:r>
            <a:r>
              <a:rPr lang="nl-NL" sz="1000" dirty="0">
                <a:solidFill>
                  <a:srgbClr val="FFFFFF"/>
                </a:solidFill>
                <a:latin typeface="Museo Sans 300"/>
                <a:cs typeface="Museo Sans 300"/>
              </a:rPr>
              <a:t> </a:t>
            </a:r>
            <a:r>
              <a:rPr lang="nl-NL" sz="1000" dirty="0" err="1">
                <a:solidFill>
                  <a:srgbClr val="FFFFFF"/>
                </a:solidFill>
                <a:latin typeface="Museo Sans 300"/>
                <a:cs typeface="Museo Sans 300"/>
              </a:rPr>
              <a:t>Econometrics</a:t>
            </a:r>
            <a:r>
              <a:rPr lang="nl-NL" sz="1000" dirty="0">
                <a:solidFill>
                  <a:srgbClr val="FFFFFF"/>
                </a:solidFill>
                <a:latin typeface="Museo Sans 300"/>
                <a:cs typeface="Museo Sans 300"/>
              </a:rPr>
              <a:t>, </a:t>
            </a:r>
            <a:r>
              <a:rPr lang="nl-NL" sz="1000" dirty="0" err="1">
                <a:solidFill>
                  <a:srgbClr val="FFFFFF"/>
                </a:solidFill>
                <a:latin typeface="Museo Sans 300"/>
                <a:cs typeface="Museo Sans 300"/>
              </a:rPr>
              <a:t>Law</a:t>
            </a:r>
            <a:r>
              <a:rPr lang="nl-NL" sz="1000" dirty="0">
                <a:solidFill>
                  <a:srgbClr val="FFFFFF"/>
                </a:solidFill>
                <a:latin typeface="Museo Sans 300"/>
                <a:cs typeface="Museo Sans 300"/>
              </a:rPr>
              <a:t> or </a:t>
            </a:r>
            <a:r>
              <a:rPr lang="nl-NL" sz="1000" dirty="0" err="1">
                <a:solidFill>
                  <a:srgbClr val="FFFFFF"/>
                </a:solidFill>
                <a:latin typeface="Museo Sans 300"/>
                <a:cs typeface="Museo Sans 300"/>
              </a:rPr>
              <a:t>Philosophy</a:t>
            </a:r>
            <a:endParaRPr lang="nl-NL" sz="1000" dirty="0">
              <a:solidFill>
                <a:srgbClr val="FFFFFF"/>
              </a:solidFill>
              <a:latin typeface="Museo Sans 300"/>
              <a:cs typeface="Museo Sans 300"/>
            </a:endParaRPr>
          </a:p>
        </p:txBody>
      </p:sp>
      <p:sp>
        <p:nvSpPr>
          <p:cNvPr id="34" name="Tekstvak 33"/>
          <p:cNvSpPr txBox="1"/>
          <p:nvPr userDrawn="1"/>
        </p:nvSpPr>
        <p:spPr>
          <a:xfrm>
            <a:off x="865041" y="2932052"/>
            <a:ext cx="1443372" cy="646331"/>
          </a:xfrm>
          <a:prstGeom prst="rect">
            <a:avLst/>
          </a:prstGeom>
          <a:noFill/>
        </p:spPr>
        <p:txBody>
          <a:bodyPr wrap="square" rtlCol="0">
            <a:spAutoFit/>
          </a:bodyPr>
          <a:lstStyle/>
          <a:p>
            <a:pPr algn="ctr"/>
            <a:r>
              <a:rPr lang="nl-NL" sz="3600" dirty="0">
                <a:solidFill>
                  <a:schemeClr val="bg1"/>
                </a:solidFill>
                <a:latin typeface="+mj-lt"/>
              </a:rPr>
              <a:t>24%</a:t>
            </a:r>
          </a:p>
        </p:txBody>
      </p:sp>
      <p:pic>
        <p:nvPicPr>
          <p:cNvPr id="35" name="Afbeelding 34" descr="double.png"/>
          <p:cNvPicPr>
            <a:picLocks noChangeAspect="1"/>
          </p:cNvPicPr>
          <p:nvPr userDrawn="1"/>
        </p:nvPicPr>
        <p:blipFill rotWithShape="1">
          <a:blip r:embed="rId6" cstate="screen">
            <a:extLst>
              <a:ext uri="{28A0092B-C50C-407E-A947-70E740481C1C}">
                <a14:useLocalDpi xmlns:a14="http://schemas.microsoft.com/office/drawing/2010/main"/>
              </a:ext>
            </a:extLst>
          </a:blip>
          <a:srcRect t="-4744" b="-4744"/>
          <a:stretch/>
        </p:blipFill>
        <p:spPr>
          <a:xfrm>
            <a:off x="6002158" y="2932052"/>
            <a:ext cx="1561142" cy="699466"/>
          </a:xfrm>
          <a:prstGeom prst="rect">
            <a:avLst/>
          </a:prstGeom>
        </p:spPr>
      </p:pic>
      <p:pic>
        <p:nvPicPr>
          <p:cNvPr id="36" name="Afbeelding 35" descr="vlag.png"/>
          <p:cNvPicPr>
            <a:picLocks noChangeAspect="1"/>
          </p:cNvPicPr>
          <p:nvPr userDrawn="1"/>
        </p:nvPicPr>
        <p:blipFill rotWithShape="1">
          <a:blip r:embed="rId7" cstate="screen">
            <a:extLst>
              <a:ext uri="{28A0092B-C50C-407E-A947-70E740481C1C}">
                <a14:useLocalDpi xmlns:a14="http://schemas.microsoft.com/office/drawing/2010/main"/>
              </a:ext>
            </a:extLst>
          </a:blip>
          <a:srcRect t="-1602"/>
          <a:stretch/>
        </p:blipFill>
        <p:spPr>
          <a:xfrm>
            <a:off x="1783931" y="2932052"/>
            <a:ext cx="1666338" cy="606231"/>
          </a:xfrm>
          <a:prstGeom prst="rect">
            <a:avLst/>
          </a:prstGeom>
        </p:spPr>
      </p:pic>
      <p:sp>
        <p:nvSpPr>
          <p:cNvPr id="37" name="Rechthoek 36"/>
          <p:cNvSpPr/>
          <p:nvPr userDrawn="1"/>
        </p:nvSpPr>
        <p:spPr>
          <a:xfrm>
            <a:off x="3925759" y="4550116"/>
            <a:ext cx="1274708" cy="276999"/>
          </a:xfrm>
          <a:prstGeom prst="rect">
            <a:avLst/>
          </a:prstGeom>
        </p:spPr>
        <p:txBody>
          <a:bodyPr wrap="none">
            <a:spAutoFit/>
          </a:bodyPr>
          <a:lstStyle/>
          <a:p>
            <a:pPr algn="ctr"/>
            <a:r>
              <a:rPr lang="nl-NL" sz="1200" u="sng" dirty="0" err="1">
                <a:solidFill>
                  <a:srgbClr val="002328"/>
                </a:solidFill>
                <a:latin typeface="Museo Sans 100"/>
                <a:cs typeface="Museo Sans 100"/>
              </a:rPr>
              <a:t>www.eur.nl</a:t>
            </a:r>
            <a:r>
              <a:rPr lang="nl-NL" sz="1200" u="sng" dirty="0">
                <a:solidFill>
                  <a:srgbClr val="002328"/>
                </a:solidFill>
                <a:latin typeface="Museo Sans 100"/>
                <a:cs typeface="Museo Sans 100"/>
              </a:rPr>
              <a:t>/</a:t>
            </a:r>
            <a:r>
              <a:rPr lang="nl-NL" sz="1200" u="sng" dirty="0" err="1">
                <a:solidFill>
                  <a:srgbClr val="002328"/>
                </a:solidFill>
                <a:latin typeface="Museo Sans 100"/>
                <a:cs typeface="Museo Sans 100"/>
              </a:rPr>
              <a:t>ese</a:t>
            </a:r>
            <a:endParaRPr lang="nl-NL" sz="1200" u="sng" dirty="0">
              <a:solidFill>
                <a:srgbClr val="002328"/>
              </a:solidFill>
              <a:latin typeface="Museo Sans 100"/>
              <a:cs typeface="Museo Sans 100"/>
            </a:endParaRPr>
          </a:p>
        </p:txBody>
      </p:sp>
      <p:pic>
        <p:nvPicPr>
          <p:cNvPr id="45" name="Afbeelding 4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pic>
        <p:nvPicPr>
          <p:cNvPr id="46" name="Afbeelding 45"/>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47" name="Afbeelding 46" descr="Erasmus signature_02_RGB_black.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33954865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
        <p:nvSpPr>
          <p:cNvPr id="3" name="Tijdelijke aanduiding voor inhoud 2"/>
          <p:cNvSpPr>
            <a:spLocks noGrp="1"/>
          </p:cNvSpPr>
          <p:nvPr>
            <p:ph idx="1" hasCustomPrompt="1"/>
          </p:nvPr>
        </p:nvSpPr>
        <p:spPr>
          <a:xfrm>
            <a:off x="491524" y="971551"/>
            <a:ext cx="8172000" cy="3344828"/>
          </a:xfrm>
          <a:prstGeom prst="rect">
            <a:avLst/>
          </a:prstGeom>
        </p:spPr>
        <p:txBody>
          <a:bodyPr/>
          <a:lstStyle>
            <a:lvl1pPr>
              <a:defRPr baseline="0"/>
            </a:lvl1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voettekst 4"/>
          <p:cNvSpPr>
            <a:spLocks noGrp="1"/>
          </p:cNvSpPr>
          <p:nvPr>
            <p:ph type="ftr" sz="quarter" idx="11"/>
          </p:nvPr>
        </p:nvSpPr>
        <p:spPr/>
        <p:txBody>
          <a:bodyPr/>
          <a:lstStyle/>
          <a:p>
            <a:r>
              <a:rPr lang="nl-NL"/>
              <a:t>Titel bewerken</a:t>
            </a:r>
          </a:p>
        </p:txBody>
      </p:sp>
      <p:sp>
        <p:nvSpPr>
          <p:cNvPr id="6" name="Tijdelijke aanduiding voor dianummer 5"/>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91524" y="971551"/>
            <a:ext cx="8172000" cy="3344828"/>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voettekst 4"/>
          <p:cNvSpPr>
            <a:spLocks noGrp="1"/>
          </p:cNvSpPr>
          <p:nvPr>
            <p:ph type="ftr" sz="quarter" idx="11"/>
          </p:nvPr>
        </p:nvSpPr>
        <p:spPr/>
        <p:txBody>
          <a:bodyPr/>
          <a:lstStyle/>
          <a:p>
            <a:r>
              <a:rPr lang="nl-NL"/>
              <a:t>Titel bewerken</a:t>
            </a:r>
          </a:p>
        </p:txBody>
      </p:sp>
      <p:sp>
        <p:nvSpPr>
          <p:cNvPr id="6" name="Tijdelijke aanduiding voor dianummer 5"/>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8"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keer opsomming">
    <p:bg>
      <p:bgRef idx="1001">
        <a:schemeClr val="bg1"/>
      </p:bgRef>
    </p:bg>
    <p:spTree>
      <p:nvGrpSpPr>
        <p:cNvPr id="1" name=""/>
        <p:cNvGrpSpPr/>
        <p:nvPr/>
      </p:nvGrpSpPr>
      <p:grpSpPr>
        <a:xfrm>
          <a:off x="0" y="0"/>
          <a:ext cx="0" cy="0"/>
          <a:chOff x="0" y="0"/>
          <a:chExt cx="0" cy="0"/>
        </a:xfrm>
      </p:grpSpPr>
      <p:sp>
        <p:nvSpPr>
          <p:cNvPr id="12" name="Rechthoek 11"/>
          <p:cNvSpPr/>
          <p:nvPr userDrawn="1"/>
        </p:nvSpPr>
        <p:spPr>
          <a:xfrm>
            <a:off x="4580909" y="404117"/>
            <a:ext cx="4090909" cy="3919734"/>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E3DAD8"/>
              </a:solidFill>
            </a:endParaRPr>
          </a:p>
        </p:txBody>
      </p:sp>
      <p:sp>
        <p:nvSpPr>
          <p:cNvPr id="4" name="Tijdelijke aanduiding voor inhoud 3"/>
          <p:cNvSpPr>
            <a:spLocks noGrp="1"/>
          </p:cNvSpPr>
          <p:nvPr>
            <p:ph sz="half" idx="2" hasCustomPrompt="1"/>
          </p:nvPr>
        </p:nvSpPr>
        <p:spPr>
          <a:xfrm>
            <a:off x="4743826" y="971999"/>
            <a:ext cx="3779996" cy="3510000"/>
          </a:xfrm>
          <a:prstGeom prst="rect">
            <a:avLst/>
          </a:prstGeom>
        </p:spPr>
        <p:txBody>
          <a:bodyPr/>
          <a:lstStyle>
            <a:lvl1pPr>
              <a:buClr>
                <a:schemeClr val="tx1"/>
              </a:buClr>
              <a:defRPr sz="1800"/>
            </a:lvl1pPr>
            <a:lvl2pPr>
              <a:buClr>
                <a:schemeClr val="tx1"/>
              </a:buClr>
              <a:defRPr sz="1600"/>
            </a:lvl2pPr>
            <a:lvl3pPr>
              <a:buClr>
                <a:schemeClr val="tx1"/>
              </a:buClr>
              <a:defRPr sz="1600"/>
            </a:lvl3pPr>
            <a:lvl4pPr>
              <a:buClr>
                <a:schemeClr val="tx1"/>
              </a:buClr>
              <a:defRPr sz="1600"/>
            </a:lvl4pPr>
            <a:lvl5pPr>
              <a:buClr>
                <a:schemeClr val="tx1"/>
              </a:buClr>
              <a:defRPr sz="16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6" name="Tijdelijke aanduiding voor voettekst 5"/>
          <p:cNvSpPr>
            <a:spLocks noGrp="1"/>
          </p:cNvSpPr>
          <p:nvPr>
            <p:ph type="ftr" sz="quarter" idx="11"/>
          </p:nvPr>
        </p:nvSpPr>
        <p:spPr/>
        <p:txBody>
          <a:bodyPr/>
          <a:lstStyle/>
          <a:p>
            <a:r>
              <a:rPr lang="nl-NL"/>
              <a:t>Titel bewerken</a:t>
            </a:r>
          </a:p>
        </p:txBody>
      </p:sp>
      <p:sp>
        <p:nvSpPr>
          <p:cNvPr id="7" name="Tijdelijke aanduiding voor dianummer 6"/>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9"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10" name="Tijdelijke aanduiding voor inhoud 3"/>
          <p:cNvSpPr>
            <a:spLocks noGrp="1"/>
          </p:cNvSpPr>
          <p:nvPr>
            <p:ph sz="half" idx="13" hasCustomPrompt="1"/>
          </p:nvPr>
        </p:nvSpPr>
        <p:spPr>
          <a:xfrm>
            <a:off x="491524" y="1200150"/>
            <a:ext cx="39996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11"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 twee keer">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00150"/>
            <a:ext cx="39996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tekst 4"/>
          <p:cNvSpPr>
            <a:spLocks noGrp="1"/>
          </p:cNvSpPr>
          <p:nvPr>
            <p:ph type="body" sz="quarter" idx="3" hasCustomPrompt="1"/>
          </p:nvPr>
        </p:nvSpPr>
        <p:spPr>
          <a:xfrm>
            <a:off x="4645026" y="972000"/>
            <a:ext cx="4014000"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6" name="Tijdelijke aanduiding voor inhoud 5"/>
          <p:cNvSpPr>
            <a:spLocks noGrp="1"/>
          </p:cNvSpPr>
          <p:nvPr>
            <p:ph sz="quarter" idx="4" hasCustomPrompt="1"/>
          </p:nvPr>
        </p:nvSpPr>
        <p:spPr>
          <a:xfrm>
            <a:off x="4645025" y="1200150"/>
            <a:ext cx="40140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8" name="Tijdelijke aanduiding voor voettekst 7"/>
          <p:cNvSpPr>
            <a:spLocks noGrp="1"/>
          </p:cNvSpPr>
          <p:nvPr>
            <p:ph type="ftr" sz="quarter" idx="11"/>
          </p:nvPr>
        </p:nvSpPr>
        <p:spPr/>
        <p:txBody>
          <a:bodyPr/>
          <a:lstStyle/>
          <a:p>
            <a:r>
              <a:rPr lang="nl-NL"/>
              <a:t>Titel bewerken</a:t>
            </a:r>
          </a:p>
        </p:txBody>
      </p:sp>
      <p:sp>
        <p:nvSpPr>
          <p:cNvPr id="9" name="Tijdelijke aanduiding voor dianummer 8"/>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2">
    <p:bg>
      <p:bgRef idx="1001">
        <a:schemeClr val="bg1"/>
      </p:bgRef>
    </p:bg>
    <p:spTree>
      <p:nvGrpSpPr>
        <p:cNvPr id="1" name=""/>
        <p:cNvGrpSpPr/>
        <p:nvPr/>
      </p:nvGrpSpPr>
      <p:grpSpPr>
        <a:xfrm>
          <a:off x="0" y="0"/>
          <a:ext cx="0" cy="0"/>
          <a:chOff x="0" y="0"/>
          <a:chExt cx="0" cy="0"/>
        </a:xfrm>
      </p:grpSpPr>
      <p:pic>
        <p:nvPicPr>
          <p:cNvPr id="9" name="Tijdelijke aanduiding voor afbeelding 7" descr="1455-Rotterdam-Image-Bank-Editoria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88383" y="400069"/>
            <a:ext cx="4083435" cy="3923782"/>
          </a:xfrm>
          <a:prstGeom prst="rect">
            <a:avLst/>
          </a:prstGeom>
        </p:spPr>
      </p:pic>
      <p:sp>
        <p:nvSpPr>
          <p:cNvPr id="6" name="Tijdelijke aanduiding voor voettekst 5"/>
          <p:cNvSpPr>
            <a:spLocks noGrp="1"/>
          </p:cNvSpPr>
          <p:nvPr>
            <p:ph type="ftr" sz="quarter" idx="11"/>
          </p:nvPr>
        </p:nvSpPr>
        <p:spPr/>
        <p:txBody>
          <a:bodyPr/>
          <a:lstStyle/>
          <a:p>
            <a:r>
              <a:rPr lang="nl-NL"/>
              <a:t>Titel bewerken</a:t>
            </a:r>
          </a:p>
        </p:txBody>
      </p:sp>
      <p:sp>
        <p:nvSpPr>
          <p:cNvPr id="7" name="Tijdelijke aanduiding voor dianummer 6"/>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12" name="Tijdelijke aanduiding voor inhoud 3"/>
          <p:cNvSpPr>
            <a:spLocks noGrp="1"/>
          </p:cNvSpPr>
          <p:nvPr>
            <p:ph sz="half" idx="2" hasCustomPrompt="1"/>
          </p:nvPr>
        </p:nvSpPr>
        <p:spPr>
          <a:xfrm>
            <a:off x="491524" y="1200150"/>
            <a:ext cx="39996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8"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extLst>
      <p:ext uri="{BB962C8B-B14F-4D97-AF65-F5344CB8AC3E}">
        <p14:creationId xmlns:p14="http://schemas.microsoft.com/office/powerpoint/2010/main" val="1549075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10" name="Tijdelijke aanduiding voor afbeelding 2"/>
          <p:cNvSpPr>
            <a:spLocks noGrp="1"/>
          </p:cNvSpPr>
          <p:nvPr>
            <p:ph type="pic" idx="13" hasCustomPrompt="1"/>
          </p:nvPr>
        </p:nvSpPr>
        <p:spPr>
          <a:xfrm>
            <a:off x="4579473" y="401760"/>
            <a:ext cx="4089914" cy="39146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6" name="Tijdelijke aanduiding voor voettekst 5"/>
          <p:cNvSpPr>
            <a:spLocks noGrp="1"/>
          </p:cNvSpPr>
          <p:nvPr>
            <p:ph type="ftr" sz="quarter" idx="11"/>
          </p:nvPr>
        </p:nvSpPr>
        <p:spPr/>
        <p:txBody>
          <a:bodyPr/>
          <a:lstStyle/>
          <a:p>
            <a:r>
              <a:rPr lang="nl-NL"/>
              <a:t>Titel bewerken</a:t>
            </a:r>
          </a:p>
        </p:txBody>
      </p:sp>
      <p:sp>
        <p:nvSpPr>
          <p:cNvPr id="7" name="Tijdelijke aanduiding voor dianummer 6"/>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8"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19" name="Tijdelijke aanduiding voor inhoud 3"/>
          <p:cNvSpPr>
            <a:spLocks noGrp="1"/>
          </p:cNvSpPr>
          <p:nvPr>
            <p:ph sz="half" idx="2" hasCustomPrompt="1"/>
          </p:nvPr>
        </p:nvSpPr>
        <p:spPr>
          <a:xfrm>
            <a:off x="491524" y="1200150"/>
            <a:ext cx="39996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8"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extLst>
      <p:ext uri="{BB962C8B-B14F-4D97-AF65-F5344CB8AC3E}">
        <p14:creationId xmlns:p14="http://schemas.microsoft.com/office/powerpoint/2010/main" val="22600370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en 2x afbeelding">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00150"/>
            <a:ext cx="3999600" cy="311622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8" name="Tijdelijke aanduiding voor voettekst 7"/>
          <p:cNvSpPr>
            <a:spLocks noGrp="1"/>
          </p:cNvSpPr>
          <p:nvPr>
            <p:ph type="ftr" sz="quarter" idx="11"/>
          </p:nvPr>
        </p:nvSpPr>
        <p:spPr>
          <a:xfrm rot="16200000">
            <a:off x="-1679772" y="2240834"/>
            <a:ext cx="3910710" cy="240380"/>
          </a:xfrm>
        </p:spPr>
        <p:txBody>
          <a:bodyPr/>
          <a:lstStyle/>
          <a:p>
            <a:r>
              <a:rPr lang="nl-NL"/>
              <a:t>Titel bewerken</a:t>
            </a:r>
          </a:p>
        </p:txBody>
      </p:sp>
      <p:sp>
        <p:nvSpPr>
          <p:cNvPr id="9" name="Tijdelijke aanduiding voor dianummer 8"/>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pic>
        <p:nvPicPr>
          <p:cNvPr id="10" name="Tijdelijke aanduiding voor afbeelding 9" descr="1556-Rotterdam-Partners-Editoria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9472" y="398406"/>
            <a:ext cx="4089915" cy="1878559"/>
          </a:xfrm>
          <a:prstGeom prst="rect">
            <a:avLst/>
          </a:prstGeom>
        </p:spPr>
      </p:pic>
      <p:pic>
        <p:nvPicPr>
          <p:cNvPr id="13" name="Tijdelijke aanduiding voor afbeelding 9" descr="1556-Rotterdam-Partners-Editoria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9472" y="2437820"/>
            <a:ext cx="4089915" cy="1878559"/>
          </a:xfrm>
          <a:prstGeom prst="rect">
            <a:avLst/>
          </a:prstGeom>
        </p:spPr>
      </p:pic>
      <p:sp>
        <p:nvSpPr>
          <p:cNvPr id="11"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bg>
      <p:bgPr>
        <a:solidFill>
          <a:schemeClr val="bg1"/>
        </a:solidFill>
        <a:effectLst/>
      </p:bgPr>
    </p:bg>
    <p:spTree>
      <p:nvGrpSpPr>
        <p:cNvPr id="1" name=""/>
        <p:cNvGrpSpPr/>
        <p:nvPr/>
      </p:nvGrpSpPr>
      <p:grpSpPr>
        <a:xfrm>
          <a:off x="0" y="0"/>
          <a:ext cx="0" cy="0"/>
          <a:chOff x="0" y="0"/>
          <a:chExt cx="0" cy="0"/>
        </a:xfrm>
      </p:grpSpPr>
      <p:pic>
        <p:nvPicPr>
          <p:cNvPr id="11"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7" y="398628"/>
            <a:ext cx="8180290" cy="3919734"/>
          </a:xfrm>
          <a:prstGeom prst="rect">
            <a:avLst/>
          </a:prstGeom>
        </p:spPr>
      </p:pic>
      <p:pic>
        <p:nvPicPr>
          <p:cNvPr id="12" name="Afbeelding 11" descr="hoek5.png"/>
          <p:cNvPicPr>
            <a:picLocks noChangeAspect="1"/>
          </p:cNvPicPr>
          <p:nvPr userDrawn="1"/>
        </p:nvPicPr>
        <p:blipFill rotWithShape="1">
          <a:blip r:embed="rId3" cstate="screen">
            <a:extLst>
              <a:ext uri="{28A0092B-C50C-407E-A947-70E740481C1C}">
                <a14:useLocalDpi xmlns:a14="http://schemas.microsoft.com/office/drawing/2010/main"/>
              </a:ext>
            </a:extLst>
          </a:blip>
          <a:srcRect r="34618"/>
          <a:stretch/>
        </p:blipFill>
        <p:spPr>
          <a:xfrm>
            <a:off x="0" y="0"/>
            <a:ext cx="6317250" cy="9002093"/>
          </a:xfrm>
          <a:prstGeom prst="rect">
            <a:avLst/>
          </a:prstGeom>
        </p:spPr>
      </p:pic>
      <p:sp>
        <p:nvSpPr>
          <p:cNvPr id="2" name="Titel 1"/>
          <p:cNvSpPr>
            <a:spLocks noGrp="1"/>
          </p:cNvSpPr>
          <p:nvPr>
            <p:ph type="ctrTitle" hasCustomPrompt="1"/>
          </p:nvPr>
        </p:nvSpPr>
        <p:spPr>
          <a:xfrm>
            <a:off x="491526" y="1001280"/>
            <a:ext cx="5941025" cy="1134000"/>
          </a:xfrm>
          <a:prstGeom prst="rect">
            <a:avLst/>
          </a:prstGeom>
        </p:spPr>
        <p:txBody>
          <a:bodyPr/>
          <a:lstStyle>
            <a:lvl1pPr>
              <a:lnSpc>
                <a:spcPts val="6000"/>
              </a:lnSpc>
              <a:defRPr sz="6000" baseline="0">
                <a:solidFill>
                  <a:srgbClr val="002328"/>
                </a:solidFill>
              </a:defRPr>
            </a:lvl1pPr>
          </a:lstStyle>
          <a:p>
            <a:r>
              <a:rPr lang="nl-NL" dirty="0"/>
              <a:t>Titel </a:t>
            </a:r>
            <a:br>
              <a:rPr lang="nl-NL" dirty="0"/>
            </a:br>
            <a:r>
              <a:rPr lang="nl-NL" dirty="0"/>
              <a:t>bewerken</a:t>
            </a:r>
          </a:p>
        </p:txBody>
      </p:sp>
      <p:sp>
        <p:nvSpPr>
          <p:cNvPr id="3" name="Subtitel 2"/>
          <p:cNvSpPr>
            <a:spLocks noGrp="1"/>
          </p:cNvSpPr>
          <p:nvPr>
            <p:ph type="subTitle" idx="1" hasCustomPrompt="1"/>
          </p:nvPr>
        </p:nvSpPr>
        <p:spPr>
          <a:xfrm>
            <a:off x="491526" y="2552187"/>
            <a:ext cx="5941025" cy="810000"/>
          </a:xfrm>
          <a:prstGeom prst="rect">
            <a:avLst/>
          </a:prstGeo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pic>
        <p:nvPicPr>
          <p:cNvPr id="23" name="Afbeelding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1035"/>
            <a:ext cx="3005295" cy="1287551"/>
          </a:xfrm>
          <a:prstGeom prst="rect">
            <a:avLst/>
          </a:prstGeom>
        </p:spPr>
      </p:pic>
      <p:pic>
        <p:nvPicPr>
          <p:cNvPr id="24" name="Afbeelding 2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0445" y="-134478"/>
            <a:ext cx="1709400" cy="1281296"/>
          </a:xfrm>
          <a:prstGeom prst="rect">
            <a:avLst/>
          </a:prstGeom>
        </p:spPr>
      </p:pic>
      <p:pic>
        <p:nvPicPr>
          <p:cNvPr id="25" name="Afbeelding 24"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211150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en 2x afbeelding 2">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solidFill>
                  <a:schemeClr val="tx1"/>
                </a:solidFill>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00150"/>
            <a:ext cx="3999600" cy="311622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8" name="Tijdelijke aanduiding voor voettekst 7"/>
          <p:cNvSpPr>
            <a:spLocks noGrp="1"/>
          </p:cNvSpPr>
          <p:nvPr>
            <p:ph type="ftr" sz="quarter" idx="11"/>
          </p:nvPr>
        </p:nvSpPr>
        <p:spPr/>
        <p:txBody>
          <a:bodyPr/>
          <a:lstStyle/>
          <a:p>
            <a:r>
              <a:rPr lang="nl-NL"/>
              <a:t>Titel bewerken</a:t>
            </a:r>
            <a:endParaRPr lang="nl-NL" dirty="0"/>
          </a:p>
        </p:txBody>
      </p:sp>
      <p:sp>
        <p:nvSpPr>
          <p:cNvPr id="9" name="Tijdelijke aanduiding voor dianummer 8"/>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2" name="Tijdelijke aanduiding voor afbeelding 2"/>
          <p:cNvSpPr>
            <a:spLocks noGrp="1"/>
          </p:cNvSpPr>
          <p:nvPr>
            <p:ph type="pic" idx="15" hasCustomPrompt="1"/>
          </p:nvPr>
        </p:nvSpPr>
        <p:spPr>
          <a:xfrm>
            <a:off x="4579472" y="397766"/>
            <a:ext cx="4083433" cy="18727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14" name="Tijdelijke aanduiding voor afbeelding 2"/>
          <p:cNvSpPr>
            <a:spLocks noGrp="1"/>
          </p:cNvSpPr>
          <p:nvPr>
            <p:ph type="pic" idx="16" hasCustomPrompt="1"/>
          </p:nvPr>
        </p:nvSpPr>
        <p:spPr>
          <a:xfrm>
            <a:off x="4579472" y="2443660"/>
            <a:ext cx="4083433" cy="18727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10"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kst en 2x afbeelding 2">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solidFill>
                  <a:schemeClr val="tx1"/>
                </a:solidFill>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00151"/>
            <a:ext cx="3999600" cy="1339966"/>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p:txBody>
      </p:sp>
      <p:sp>
        <p:nvSpPr>
          <p:cNvPr id="8" name="Tijdelijke aanduiding voor voettekst 7"/>
          <p:cNvSpPr>
            <a:spLocks noGrp="1"/>
          </p:cNvSpPr>
          <p:nvPr>
            <p:ph type="ftr" sz="quarter" idx="11"/>
          </p:nvPr>
        </p:nvSpPr>
        <p:spPr/>
        <p:txBody>
          <a:bodyPr/>
          <a:lstStyle/>
          <a:p>
            <a:r>
              <a:rPr lang="nl-NL"/>
              <a:t>Titel bewerken</a:t>
            </a:r>
            <a:endParaRPr lang="nl-NL" dirty="0"/>
          </a:p>
        </p:txBody>
      </p:sp>
      <p:sp>
        <p:nvSpPr>
          <p:cNvPr id="9" name="Tijdelijke aanduiding voor dianummer 8"/>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pic>
        <p:nvPicPr>
          <p:cNvPr id="11"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2443659"/>
            <a:ext cx="8177859" cy="1872719"/>
          </a:xfrm>
          <a:prstGeom prst="rect">
            <a:avLst/>
          </a:prstGeom>
        </p:spPr>
      </p:pic>
    </p:spTree>
    <p:extLst>
      <p:ext uri="{BB962C8B-B14F-4D97-AF65-F5344CB8AC3E}">
        <p14:creationId xmlns:p14="http://schemas.microsoft.com/office/powerpoint/2010/main" val="401805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kst en 2x afbeelding 2">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solidFill>
                  <a:schemeClr val="tx1"/>
                </a:solidFill>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00151"/>
            <a:ext cx="3999600" cy="1339966"/>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p:txBody>
      </p:sp>
      <p:sp>
        <p:nvSpPr>
          <p:cNvPr id="8" name="Tijdelijke aanduiding voor voettekst 7"/>
          <p:cNvSpPr>
            <a:spLocks noGrp="1"/>
          </p:cNvSpPr>
          <p:nvPr>
            <p:ph type="ftr" sz="quarter" idx="11"/>
          </p:nvPr>
        </p:nvSpPr>
        <p:spPr/>
        <p:txBody>
          <a:bodyPr/>
          <a:lstStyle/>
          <a:p>
            <a:r>
              <a:rPr lang="nl-NL"/>
              <a:t>Titel bewerken</a:t>
            </a:r>
            <a:endParaRPr lang="nl-NL" dirty="0"/>
          </a:p>
        </p:txBody>
      </p:sp>
      <p:sp>
        <p:nvSpPr>
          <p:cNvPr id="9" name="Tijdelijke aanduiding voor dianummer 8"/>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Titel 1"/>
          <p:cNvSpPr>
            <a:spLocks noGrp="1"/>
          </p:cNvSpPr>
          <p:nvPr>
            <p:ph type="title" hasCustomPrompt="1"/>
          </p:nvPr>
        </p:nvSpPr>
        <p:spPr>
          <a:xfrm>
            <a:off x="496950" y="400069"/>
            <a:ext cx="8172000" cy="621000"/>
          </a:xfrm>
          <a:prstGeom prst="rect">
            <a:avLst/>
          </a:prstGeom>
        </p:spPr>
        <p:txBody>
          <a:bodyPr/>
          <a:lstStyle>
            <a:lvl1pPr>
              <a:defRPr>
                <a:solidFill>
                  <a:srgbClr val="002328"/>
                </a:solidFill>
              </a:defRPr>
            </a:lvl1pPr>
          </a:lstStyle>
          <a:p>
            <a:r>
              <a:rPr lang="nl-NL" dirty="0"/>
              <a:t>Titel bewerken</a:t>
            </a:r>
          </a:p>
        </p:txBody>
      </p:sp>
      <p:sp>
        <p:nvSpPr>
          <p:cNvPr id="12" name="Tijdelijke aanduiding voor afbeelding 2"/>
          <p:cNvSpPr>
            <a:spLocks noGrp="1"/>
          </p:cNvSpPr>
          <p:nvPr>
            <p:ph type="pic" idx="16" hasCustomPrompt="1"/>
          </p:nvPr>
        </p:nvSpPr>
        <p:spPr>
          <a:xfrm>
            <a:off x="491526" y="2443660"/>
            <a:ext cx="8171379" cy="18727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extLst>
      <p:ext uri="{BB962C8B-B14F-4D97-AF65-F5344CB8AC3E}">
        <p14:creationId xmlns:p14="http://schemas.microsoft.com/office/powerpoint/2010/main" val="241636934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Rechthoek 6"/>
          <p:cNvSpPr/>
          <p:nvPr userDrawn="1"/>
        </p:nvSpPr>
        <p:spPr>
          <a:xfrm>
            <a:off x="491527" y="404117"/>
            <a:ext cx="8180290" cy="3919734"/>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r>
              <a:rPr lang="nl-NL" dirty="0"/>
              <a:t>Titel bewerken</a:t>
            </a:r>
          </a:p>
        </p:txBody>
      </p:sp>
      <p:sp>
        <p:nvSpPr>
          <p:cNvPr id="5" name="Tijdelijke aanduiding voor dianummer 4"/>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9" name="Tijdelijke aanduiding voor inhoud 7"/>
          <p:cNvSpPr>
            <a:spLocks noGrp="1"/>
          </p:cNvSpPr>
          <p:nvPr>
            <p:ph sz="quarter" idx="13" hasCustomPrompt="1"/>
          </p:nvPr>
        </p:nvSpPr>
        <p:spPr>
          <a:xfrm>
            <a:off x="1062278" y="404117"/>
            <a:ext cx="6999940" cy="3919734"/>
          </a:xfrm>
          <a:prstGeom prst="rect">
            <a:avLst/>
          </a:prstGeom>
        </p:spPr>
        <p:txBody>
          <a:bodyPr anchor="ctr"/>
          <a:lstStyle>
            <a:lvl1pPr marL="0" indent="0" algn="ctr">
              <a:lnSpc>
                <a:spcPct val="100000"/>
              </a:lnSpc>
              <a:buFontTx/>
              <a:buNone/>
              <a:defRPr sz="4000" baseline="0">
                <a:latin typeface="+mj-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‘Klik hier om je quote te schrijven’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7" name="Rechthoek 6"/>
          <p:cNvSpPr/>
          <p:nvPr userDrawn="1"/>
        </p:nvSpPr>
        <p:spPr>
          <a:xfrm>
            <a:off x="491527" y="404117"/>
            <a:ext cx="8180290" cy="3919734"/>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r>
              <a:rPr lang="nl-NL" dirty="0"/>
              <a:t>Titel bewerken</a:t>
            </a:r>
          </a:p>
        </p:txBody>
      </p:sp>
      <p:sp>
        <p:nvSpPr>
          <p:cNvPr id="5" name="Tijdelijke aanduiding voor dianummer 4"/>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9" name="Tijdelijke aanduiding voor inhoud 7"/>
          <p:cNvSpPr>
            <a:spLocks noGrp="1"/>
          </p:cNvSpPr>
          <p:nvPr>
            <p:ph sz="quarter" idx="13" hasCustomPrompt="1"/>
          </p:nvPr>
        </p:nvSpPr>
        <p:spPr>
          <a:xfrm>
            <a:off x="1062278" y="404117"/>
            <a:ext cx="6999940" cy="3919734"/>
          </a:xfrm>
          <a:prstGeom prst="rect">
            <a:avLst/>
          </a:prstGeom>
        </p:spPr>
        <p:txBody>
          <a:bodyPr anchor="ctr"/>
          <a:lstStyle>
            <a:lvl1pPr marL="0" indent="0" algn="ctr">
              <a:lnSpc>
                <a:spcPct val="100000"/>
              </a:lnSpc>
              <a:buFontTx/>
              <a:buNone/>
              <a:defRPr sz="4000" baseline="0">
                <a:solidFill>
                  <a:srgbClr val="FFFFFF"/>
                </a:solidFill>
                <a:latin typeface="+mj-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‘Klik hier om je quote te schrijven’ </a:t>
            </a:r>
          </a:p>
        </p:txBody>
      </p:sp>
    </p:spTree>
    <p:extLst>
      <p:ext uri="{BB962C8B-B14F-4D97-AF65-F5344CB8AC3E}">
        <p14:creationId xmlns:p14="http://schemas.microsoft.com/office/powerpoint/2010/main" val="117670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_2">
    <p:spTree>
      <p:nvGrpSpPr>
        <p:cNvPr id="1" name=""/>
        <p:cNvGrpSpPr/>
        <p:nvPr/>
      </p:nvGrpSpPr>
      <p:grpSpPr>
        <a:xfrm>
          <a:off x="0" y="0"/>
          <a:ext cx="0" cy="0"/>
          <a:chOff x="0" y="0"/>
          <a:chExt cx="0" cy="0"/>
        </a:xfrm>
      </p:grpSpPr>
      <p:sp>
        <p:nvSpPr>
          <p:cNvPr id="7" name="Rechthoek 6"/>
          <p:cNvSpPr/>
          <p:nvPr userDrawn="1"/>
        </p:nvSpPr>
        <p:spPr>
          <a:xfrm>
            <a:off x="491527" y="404117"/>
            <a:ext cx="8180290" cy="3919734"/>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r>
              <a:rPr lang="nl-NL" dirty="0"/>
              <a:t>Titel bewerken</a:t>
            </a:r>
          </a:p>
        </p:txBody>
      </p:sp>
      <p:sp>
        <p:nvSpPr>
          <p:cNvPr id="5" name="Tijdelijke aanduiding voor dianummer 4"/>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8" name="Tijdelijke aanduiding voor inhoud 7"/>
          <p:cNvSpPr>
            <a:spLocks noGrp="1"/>
          </p:cNvSpPr>
          <p:nvPr>
            <p:ph sz="quarter" idx="13" hasCustomPrompt="1"/>
          </p:nvPr>
        </p:nvSpPr>
        <p:spPr>
          <a:xfrm>
            <a:off x="1068757" y="404117"/>
            <a:ext cx="6999940" cy="3919734"/>
          </a:xfrm>
          <a:prstGeom prst="rect">
            <a:avLst/>
          </a:prstGeom>
        </p:spPr>
        <p:txBody>
          <a:bodyPr anchor="ctr"/>
          <a:lstStyle>
            <a:lvl1pPr marL="0" indent="0" algn="ctr">
              <a:lnSpc>
                <a:spcPct val="100000"/>
              </a:lnSpc>
              <a:buFontTx/>
              <a:buNone/>
              <a:defRPr sz="4000">
                <a:latin typeface="+mj-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102970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slide_2">
    <p:spTree>
      <p:nvGrpSpPr>
        <p:cNvPr id="1" name=""/>
        <p:cNvGrpSpPr/>
        <p:nvPr/>
      </p:nvGrpSpPr>
      <p:grpSpPr>
        <a:xfrm>
          <a:off x="0" y="0"/>
          <a:ext cx="0" cy="0"/>
          <a:chOff x="0" y="0"/>
          <a:chExt cx="0" cy="0"/>
        </a:xfrm>
      </p:grpSpPr>
      <p:sp>
        <p:nvSpPr>
          <p:cNvPr id="7" name="Rechthoek 6"/>
          <p:cNvSpPr/>
          <p:nvPr userDrawn="1"/>
        </p:nvSpPr>
        <p:spPr>
          <a:xfrm>
            <a:off x="491527" y="404117"/>
            <a:ext cx="8180290" cy="3919734"/>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r>
              <a:rPr lang="nl-NL" dirty="0"/>
              <a:t>Titel bewerken</a:t>
            </a:r>
          </a:p>
        </p:txBody>
      </p:sp>
      <p:sp>
        <p:nvSpPr>
          <p:cNvPr id="5" name="Tijdelijke aanduiding voor dianummer 4"/>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8" name="Tijdelijke aanduiding voor inhoud 7"/>
          <p:cNvSpPr>
            <a:spLocks noGrp="1"/>
          </p:cNvSpPr>
          <p:nvPr>
            <p:ph sz="quarter" idx="13" hasCustomPrompt="1"/>
          </p:nvPr>
        </p:nvSpPr>
        <p:spPr>
          <a:xfrm>
            <a:off x="1068757" y="404117"/>
            <a:ext cx="6999940" cy="3919734"/>
          </a:xfrm>
          <a:prstGeom prst="rect">
            <a:avLst/>
          </a:prstGeom>
        </p:spPr>
        <p:txBody>
          <a:bodyPr anchor="ctr"/>
          <a:lstStyle>
            <a:lvl1pPr marL="0" indent="0" algn="ctr">
              <a:lnSpc>
                <a:spcPct val="100000"/>
              </a:lnSpc>
              <a:buFontTx/>
              <a:buNone/>
              <a:defRPr sz="4000">
                <a:solidFill>
                  <a:srgbClr val="FFFFFF"/>
                </a:solidFill>
                <a:latin typeface="+mj-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862638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foto">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6" name="Rechthoek 5"/>
          <p:cNvSpPr/>
          <p:nvPr userDrawn="1"/>
        </p:nvSpPr>
        <p:spPr>
          <a:xfrm>
            <a:off x="491526" y="401760"/>
            <a:ext cx="3960946" cy="3914620"/>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inhoud 7"/>
          <p:cNvSpPr>
            <a:spLocks noGrp="1"/>
          </p:cNvSpPr>
          <p:nvPr>
            <p:ph sz="quarter" idx="13" hasCustomPrompt="1"/>
          </p:nvPr>
        </p:nvSpPr>
        <p:spPr>
          <a:xfrm>
            <a:off x="836722" y="582706"/>
            <a:ext cx="3414058" cy="3909241"/>
          </a:xfrm>
          <a:prstGeom prst="rect">
            <a:avLst/>
          </a:prstGeom>
        </p:spPr>
        <p:txBody>
          <a:bodyPr anchor="t"/>
          <a:lstStyle>
            <a:lvl1pPr marL="0" indent="0" algn="l">
              <a:lnSpc>
                <a:spcPct val="100000"/>
              </a:lnSpc>
              <a:buFontTx/>
              <a:buNone/>
              <a:defRPr sz="2800">
                <a:solidFill>
                  <a:srgbClr val="002328"/>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l="15175" r="15257"/>
          <a:stretch/>
        </p:blipFill>
        <p:spPr>
          <a:xfrm>
            <a:off x="4579473" y="401760"/>
            <a:ext cx="4089914" cy="391930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 + foto">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pic>
        <p:nvPicPr>
          <p:cNvPr id="5"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l="15175" r="15257"/>
          <a:stretch/>
        </p:blipFill>
        <p:spPr>
          <a:xfrm>
            <a:off x="4579473" y="401760"/>
            <a:ext cx="4089914" cy="3919306"/>
          </a:xfrm>
          <a:prstGeom prst="rect">
            <a:avLst/>
          </a:prstGeom>
        </p:spPr>
      </p:pic>
      <p:sp>
        <p:nvSpPr>
          <p:cNvPr id="6" name="Rechthoek 5"/>
          <p:cNvSpPr/>
          <p:nvPr userDrawn="1"/>
        </p:nvSpPr>
        <p:spPr>
          <a:xfrm>
            <a:off x="491526" y="401760"/>
            <a:ext cx="3960946" cy="391462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inhoud 7"/>
          <p:cNvSpPr>
            <a:spLocks noGrp="1"/>
          </p:cNvSpPr>
          <p:nvPr>
            <p:ph sz="quarter" idx="13" hasCustomPrompt="1"/>
          </p:nvPr>
        </p:nvSpPr>
        <p:spPr>
          <a:xfrm>
            <a:off x="836722" y="582706"/>
            <a:ext cx="3414058" cy="3909241"/>
          </a:xfrm>
          <a:prstGeom prst="rect">
            <a:avLst/>
          </a:prstGeom>
        </p:spPr>
        <p:txBody>
          <a:bodyPr anchor="t"/>
          <a:lstStyle>
            <a:lvl1pPr marL="0" indent="0" algn="l">
              <a:lnSpc>
                <a:spcPct val="100000"/>
              </a:lnSpc>
              <a:buFontTx/>
              <a:buNone/>
              <a:defRPr sz="2800">
                <a:solidFill>
                  <a:srgbClr val="FFFFFF"/>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4202532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foto 2">
    <p:spTree>
      <p:nvGrpSpPr>
        <p:cNvPr id="1" name=""/>
        <p:cNvGrpSpPr/>
        <p:nvPr/>
      </p:nvGrpSpPr>
      <p:grpSpPr>
        <a:xfrm>
          <a:off x="0" y="0"/>
          <a:ext cx="0" cy="0"/>
          <a:chOff x="0" y="0"/>
          <a:chExt cx="0" cy="0"/>
        </a:xfrm>
      </p:grpSpPr>
      <p:sp>
        <p:nvSpPr>
          <p:cNvPr id="10" name="Rechthoek 9"/>
          <p:cNvSpPr/>
          <p:nvPr userDrawn="1"/>
        </p:nvSpPr>
        <p:spPr>
          <a:xfrm>
            <a:off x="491526" y="401760"/>
            <a:ext cx="3960946" cy="3914620"/>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afbeelding 2"/>
          <p:cNvSpPr>
            <a:spLocks noGrp="1"/>
          </p:cNvSpPr>
          <p:nvPr>
            <p:ph type="pic" idx="14" hasCustomPrompt="1"/>
          </p:nvPr>
        </p:nvSpPr>
        <p:spPr>
          <a:xfrm>
            <a:off x="4579473" y="401760"/>
            <a:ext cx="4089914" cy="39146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8" name="Tijdelijke aanduiding voor inhoud 7"/>
          <p:cNvSpPr>
            <a:spLocks noGrp="1"/>
          </p:cNvSpPr>
          <p:nvPr>
            <p:ph sz="quarter" idx="13" hasCustomPrompt="1"/>
          </p:nvPr>
        </p:nvSpPr>
        <p:spPr>
          <a:xfrm>
            <a:off x="836722" y="582706"/>
            <a:ext cx="3414058" cy="3909241"/>
          </a:xfrm>
          <a:prstGeom prst="rect">
            <a:avLst/>
          </a:prstGeom>
        </p:spPr>
        <p:txBody>
          <a:bodyPr anchor="t"/>
          <a:lstStyle>
            <a:lvl1pPr marL="0" indent="0" algn="l">
              <a:lnSpc>
                <a:spcPct val="100000"/>
              </a:lnSpc>
              <a:buFontTx/>
              <a:buNone/>
              <a:defRPr sz="2800">
                <a:solidFill>
                  <a:srgbClr val="002328"/>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252497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dia">
    <p:bg>
      <p:bgPr>
        <a:solidFill>
          <a:schemeClr val="bg1"/>
        </a:solidFill>
        <a:effectLst/>
      </p:bgPr>
    </p:bg>
    <p:spTree>
      <p:nvGrpSpPr>
        <p:cNvPr id="1" name=""/>
        <p:cNvGrpSpPr/>
        <p:nvPr/>
      </p:nvGrpSpPr>
      <p:grpSpPr>
        <a:xfrm>
          <a:off x="0" y="0"/>
          <a:ext cx="0" cy="0"/>
          <a:chOff x="0" y="0"/>
          <a:chExt cx="0" cy="0"/>
        </a:xfrm>
      </p:grpSpPr>
      <p:pic>
        <p:nvPicPr>
          <p:cNvPr id="11"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398628"/>
            <a:ext cx="8180291" cy="3919734"/>
          </a:xfrm>
          <a:prstGeom prst="rect">
            <a:avLst/>
          </a:prstGeom>
        </p:spPr>
      </p:pic>
      <p:pic>
        <p:nvPicPr>
          <p:cNvPr id="9" name="Afbeelding 8" descr="hoek5.png"/>
          <p:cNvPicPr>
            <a:picLocks noChangeAspect="1"/>
          </p:cNvPicPr>
          <p:nvPr userDrawn="1"/>
        </p:nvPicPr>
        <p:blipFill rotWithShape="1">
          <a:blip r:embed="rId3" cstate="screen">
            <a:extLst>
              <a:ext uri="{28A0092B-C50C-407E-A947-70E740481C1C}">
                <a14:useLocalDpi xmlns:a14="http://schemas.microsoft.com/office/drawing/2010/main"/>
              </a:ext>
            </a:extLst>
          </a:blip>
          <a:srcRect r="34618"/>
          <a:stretch/>
        </p:blipFill>
        <p:spPr>
          <a:xfrm>
            <a:off x="0" y="0"/>
            <a:ext cx="6317250" cy="9002093"/>
          </a:xfrm>
          <a:prstGeom prst="rect">
            <a:avLst/>
          </a:prstGeom>
        </p:spPr>
      </p:pic>
      <p:sp>
        <p:nvSpPr>
          <p:cNvPr id="2" name="Titel 1"/>
          <p:cNvSpPr>
            <a:spLocks noGrp="1"/>
          </p:cNvSpPr>
          <p:nvPr>
            <p:ph type="ctrTitle" hasCustomPrompt="1"/>
          </p:nvPr>
        </p:nvSpPr>
        <p:spPr>
          <a:xfrm>
            <a:off x="491526" y="1001280"/>
            <a:ext cx="5941025" cy="1134000"/>
          </a:xfrm>
          <a:prstGeom prst="rect">
            <a:avLst/>
          </a:prstGeom>
        </p:spPr>
        <p:txBody>
          <a:bodyPr/>
          <a:lstStyle>
            <a:lvl1pPr>
              <a:lnSpc>
                <a:spcPts val="6000"/>
              </a:lnSpc>
              <a:defRPr sz="6000" baseline="0">
                <a:solidFill>
                  <a:srgbClr val="002328"/>
                </a:solidFill>
              </a:defRPr>
            </a:lvl1pPr>
          </a:lstStyle>
          <a:p>
            <a:r>
              <a:rPr lang="nl-NL" dirty="0"/>
              <a:t>Titel </a:t>
            </a:r>
            <a:br>
              <a:rPr lang="nl-NL" dirty="0"/>
            </a:br>
            <a:r>
              <a:rPr lang="nl-NL" dirty="0"/>
              <a:t>bewerken</a:t>
            </a:r>
          </a:p>
        </p:txBody>
      </p:sp>
      <p:sp>
        <p:nvSpPr>
          <p:cNvPr id="3" name="Subtitel 2"/>
          <p:cNvSpPr>
            <a:spLocks noGrp="1"/>
          </p:cNvSpPr>
          <p:nvPr>
            <p:ph type="subTitle" idx="1" hasCustomPrompt="1"/>
          </p:nvPr>
        </p:nvSpPr>
        <p:spPr>
          <a:xfrm>
            <a:off x="491526" y="2552187"/>
            <a:ext cx="5941025" cy="810000"/>
          </a:xfrm>
          <a:prstGeom prst="rect">
            <a:avLst/>
          </a:prstGeo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pic>
        <p:nvPicPr>
          <p:cNvPr id="23" name="Afbeelding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1035"/>
            <a:ext cx="3005295" cy="1287551"/>
          </a:xfrm>
          <a:prstGeom prst="rect">
            <a:avLst/>
          </a:prstGeom>
        </p:spPr>
      </p:pic>
      <p:pic>
        <p:nvPicPr>
          <p:cNvPr id="24" name="Afbeelding 2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0445" y="-134478"/>
            <a:ext cx="1709400" cy="1281296"/>
          </a:xfrm>
          <a:prstGeom prst="rect">
            <a:avLst/>
          </a:prstGeom>
        </p:spPr>
      </p:pic>
      <p:pic>
        <p:nvPicPr>
          <p:cNvPr id="25" name="Afbeelding 24"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3397310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Quote + foto 2">
    <p:spTree>
      <p:nvGrpSpPr>
        <p:cNvPr id="1" name=""/>
        <p:cNvGrpSpPr/>
        <p:nvPr/>
      </p:nvGrpSpPr>
      <p:grpSpPr>
        <a:xfrm>
          <a:off x="0" y="0"/>
          <a:ext cx="0" cy="0"/>
          <a:chOff x="0" y="0"/>
          <a:chExt cx="0" cy="0"/>
        </a:xfrm>
      </p:grpSpPr>
      <p:sp>
        <p:nvSpPr>
          <p:cNvPr id="10" name="Rechthoek 9"/>
          <p:cNvSpPr/>
          <p:nvPr userDrawn="1"/>
        </p:nvSpPr>
        <p:spPr>
          <a:xfrm>
            <a:off x="491526" y="401760"/>
            <a:ext cx="3960946" cy="391462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afbeelding 2"/>
          <p:cNvSpPr>
            <a:spLocks noGrp="1"/>
          </p:cNvSpPr>
          <p:nvPr>
            <p:ph type="pic" idx="14" hasCustomPrompt="1"/>
          </p:nvPr>
        </p:nvSpPr>
        <p:spPr>
          <a:xfrm>
            <a:off x="4579473" y="401760"/>
            <a:ext cx="4089914" cy="391461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8" name="Tijdelijke aanduiding voor inhoud 7"/>
          <p:cNvSpPr>
            <a:spLocks noGrp="1"/>
          </p:cNvSpPr>
          <p:nvPr>
            <p:ph sz="quarter" idx="13" hasCustomPrompt="1"/>
          </p:nvPr>
        </p:nvSpPr>
        <p:spPr>
          <a:xfrm>
            <a:off x="836722" y="582706"/>
            <a:ext cx="3414058" cy="3909241"/>
          </a:xfrm>
          <a:prstGeom prst="rect">
            <a:avLst/>
          </a:prstGeom>
        </p:spPr>
        <p:txBody>
          <a:bodyPr anchor="t"/>
          <a:lstStyle>
            <a:lvl1pPr marL="0" indent="0" algn="l">
              <a:lnSpc>
                <a:spcPct val="100000"/>
              </a:lnSpc>
              <a:buFontTx/>
              <a:buNone/>
              <a:defRPr sz="2800">
                <a:solidFill>
                  <a:srgbClr val="FFFFFF"/>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p>
          <a:p>
            <a:pPr lvl="0"/>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1445924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 foto 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2398059"/>
            <a:ext cx="8177859" cy="1918320"/>
          </a:xfrm>
          <a:prstGeom prst="rect">
            <a:avLst/>
          </a:prstGeom>
        </p:spPr>
      </p:pic>
      <p:sp>
        <p:nvSpPr>
          <p:cNvPr id="10" name="Rechthoek 9"/>
          <p:cNvSpPr/>
          <p:nvPr userDrawn="1"/>
        </p:nvSpPr>
        <p:spPr>
          <a:xfrm>
            <a:off x="491528" y="401760"/>
            <a:ext cx="8177858" cy="1828210"/>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E3DAD8"/>
              </a:solidFill>
            </a:endParaRPr>
          </a:p>
        </p:txBody>
      </p:sp>
      <p:sp>
        <p:nvSpPr>
          <p:cNvPr id="12" name="Tijdelijke aanduiding voor inhoud 7"/>
          <p:cNvSpPr>
            <a:spLocks noGrp="1"/>
          </p:cNvSpPr>
          <p:nvPr>
            <p:ph sz="quarter" idx="13" hasCustomPrompt="1"/>
          </p:nvPr>
        </p:nvSpPr>
        <p:spPr>
          <a:xfrm>
            <a:off x="836722" y="493059"/>
            <a:ext cx="7851572" cy="1585632"/>
          </a:xfrm>
          <a:prstGeom prst="rect">
            <a:avLst/>
          </a:prstGeom>
        </p:spPr>
        <p:txBody>
          <a:bodyPr anchor="ctr"/>
          <a:lstStyle>
            <a:lvl1pPr marL="0" indent="0" algn="l">
              <a:lnSpc>
                <a:spcPct val="100000"/>
              </a:lnSpc>
              <a:buFontTx/>
              <a:buNone/>
              <a:defRPr sz="2800">
                <a:solidFill>
                  <a:srgbClr val="002328"/>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131999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Quote + foto 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2398059"/>
            <a:ext cx="8177859" cy="1918320"/>
          </a:xfrm>
          <a:prstGeom prst="rect">
            <a:avLst/>
          </a:prstGeom>
        </p:spPr>
      </p:pic>
      <p:sp>
        <p:nvSpPr>
          <p:cNvPr id="10" name="Rechthoek 9"/>
          <p:cNvSpPr/>
          <p:nvPr userDrawn="1"/>
        </p:nvSpPr>
        <p:spPr>
          <a:xfrm>
            <a:off x="491528" y="401760"/>
            <a:ext cx="8177858" cy="182821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E3DAD8"/>
              </a:solidFill>
            </a:endParaRPr>
          </a:p>
        </p:txBody>
      </p:sp>
      <p:sp>
        <p:nvSpPr>
          <p:cNvPr id="12" name="Tijdelijke aanduiding voor inhoud 7"/>
          <p:cNvSpPr>
            <a:spLocks noGrp="1"/>
          </p:cNvSpPr>
          <p:nvPr>
            <p:ph sz="quarter" idx="13" hasCustomPrompt="1"/>
          </p:nvPr>
        </p:nvSpPr>
        <p:spPr>
          <a:xfrm>
            <a:off x="836722" y="493059"/>
            <a:ext cx="7851572" cy="1585632"/>
          </a:xfrm>
          <a:prstGeom prst="rect">
            <a:avLst/>
          </a:prstGeom>
        </p:spPr>
        <p:txBody>
          <a:bodyPr anchor="ctr"/>
          <a:lstStyle>
            <a:lvl1pPr marL="0" indent="0" algn="l">
              <a:lnSpc>
                <a:spcPct val="100000"/>
              </a:lnSpc>
              <a:buFontTx/>
              <a:buNone/>
              <a:defRPr sz="2800">
                <a:solidFill>
                  <a:srgbClr val="FFFFFF"/>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Tree>
    <p:extLst>
      <p:ext uri="{BB962C8B-B14F-4D97-AF65-F5344CB8AC3E}">
        <p14:creationId xmlns:p14="http://schemas.microsoft.com/office/powerpoint/2010/main" val="2751843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Quote + foto 2">
    <p:spTree>
      <p:nvGrpSpPr>
        <p:cNvPr id="1" name=""/>
        <p:cNvGrpSpPr/>
        <p:nvPr/>
      </p:nvGrpSpPr>
      <p:grpSpPr>
        <a:xfrm>
          <a:off x="0" y="0"/>
          <a:ext cx="0" cy="0"/>
          <a:chOff x="0" y="0"/>
          <a:chExt cx="0" cy="0"/>
        </a:xfrm>
      </p:grpSpPr>
      <p:sp>
        <p:nvSpPr>
          <p:cNvPr id="9" name="Rechthoek 8"/>
          <p:cNvSpPr/>
          <p:nvPr userDrawn="1"/>
        </p:nvSpPr>
        <p:spPr>
          <a:xfrm>
            <a:off x="491528" y="401760"/>
            <a:ext cx="8177858" cy="1828210"/>
          </a:xfrm>
          <a:prstGeom prst="rect">
            <a:avLst/>
          </a:prstGeom>
          <a:solidFill>
            <a:srgbClr val="E3D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E3DAD8"/>
              </a:solidFill>
            </a:endParaRP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2" name="Tijdelijke aanduiding voor inhoud 7"/>
          <p:cNvSpPr>
            <a:spLocks noGrp="1"/>
          </p:cNvSpPr>
          <p:nvPr>
            <p:ph sz="quarter" idx="13" hasCustomPrompt="1"/>
          </p:nvPr>
        </p:nvSpPr>
        <p:spPr>
          <a:xfrm>
            <a:off x="836722" y="493059"/>
            <a:ext cx="7851572" cy="1585632"/>
          </a:xfrm>
          <a:prstGeom prst="rect">
            <a:avLst/>
          </a:prstGeom>
        </p:spPr>
        <p:txBody>
          <a:bodyPr anchor="ctr"/>
          <a:lstStyle>
            <a:lvl1pPr marL="0" indent="0" algn="l">
              <a:lnSpc>
                <a:spcPct val="100000"/>
              </a:lnSpc>
              <a:buFontTx/>
              <a:buNone/>
              <a:defRPr sz="2800">
                <a:solidFill>
                  <a:srgbClr val="002328"/>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
        <p:nvSpPr>
          <p:cNvPr id="7" name="Tijdelijke aanduiding voor afbeelding 2"/>
          <p:cNvSpPr>
            <a:spLocks noGrp="1"/>
          </p:cNvSpPr>
          <p:nvPr>
            <p:ph type="pic" idx="14" hasCustomPrompt="1"/>
          </p:nvPr>
        </p:nvSpPr>
        <p:spPr>
          <a:xfrm>
            <a:off x="491526" y="2398059"/>
            <a:ext cx="8177860" cy="1918320"/>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extLst>
      <p:ext uri="{BB962C8B-B14F-4D97-AF65-F5344CB8AC3E}">
        <p14:creationId xmlns:p14="http://schemas.microsoft.com/office/powerpoint/2010/main" val="3129982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Quote + foto 2">
    <p:spTree>
      <p:nvGrpSpPr>
        <p:cNvPr id="1" name=""/>
        <p:cNvGrpSpPr/>
        <p:nvPr/>
      </p:nvGrpSpPr>
      <p:grpSpPr>
        <a:xfrm>
          <a:off x="0" y="0"/>
          <a:ext cx="0" cy="0"/>
          <a:chOff x="0" y="0"/>
          <a:chExt cx="0" cy="0"/>
        </a:xfrm>
      </p:grpSpPr>
      <p:sp>
        <p:nvSpPr>
          <p:cNvPr id="9" name="Rechthoek 8"/>
          <p:cNvSpPr/>
          <p:nvPr userDrawn="1"/>
        </p:nvSpPr>
        <p:spPr>
          <a:xfrm>
            <a:off x="491528" y="401760"/>
            <a:ext cx="8177858" cy="182821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E3DAD8"/>
              </a:solidFill>
            </a:endParaRP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2" name="Tijdelijke aanduiding voor inhoud 7"/>
          <p:cNvSpPr>
            <a:spLocks noGrp="1"/>
          </p:cNvSpPr>
          <p:nvPr>
            <p:ph sz="quarter" idx="13" hasCustomPrompt="1"/>
          </p:nvPr>
        </p:nvSpPr>
        <p:spPr>
          <a:xfrm>
            <a:off x="836722" y="493059"/>
            <a:ext cx="7851572" cy="1585632"/>
          </a:xfrm>
          <a:prstGeom prst="rect">
            <a:avLst/>
          </a:prstGeom>
        </p:spPr>
        <p:txBody>
          <a:bodyPr anchor="ctr"/>
          <a:lstStyle>
            <a:lvl1pPr marL="0" indent="0" algn="l">
              <a:lnSpc>
                <a:spcPct val="100000"/>
              </a:lnSpc>
              <a:buFontTx/>
              <a:buNone/>
              <a:defRPr sz="2800">
                <a:solidFill>
                  <a:srgbClr val="FFFFFF"/>
                </a:solidFill>
                <a:latin typeface="+mn-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‘Erasmus School of </a:t>
            </a:r>
            <a:r>
              <a:rPr lang="nl-NL" dirty="0" err="1"/>
              <a:t>Economics</a:t>
            </a:r>
            <a:r>
              <a:rPr lang="nl-NL" dirty="0"/>
              <a:t> is  the </a:t>
            </a:r>
            <a:r>
              <a:rPr lang="nl-NL" dirty="0" err="1"/>
              <a:t>natural</a:t>
            </a:r>
            <a:r>
              <a:rPr lang="nl-NL" dirty="0"/>
              <a:t> </a:t>
            </a:r>
            <a:r>
              <a:rPr lang="nl-NL" dirty="0" err="1"/>
              <a:t>choice</a:t>
            </a:r>
            <a:r>
              <a:rPr lang="nl-NL" dirty="0"/>
              <a:t> </a:t>
            </a:r>
            <a:r>
              <a:rPr lang="nl-NL" dirty="0" err="1"/>
              <a:t>for</a:t>
            </a:r>
            <a:r>
              <a:rPr lang="nl-NL" dirty="0"/>
              <a:t> </a:t>
            </a:r>
            <a:r>
              <a:rPr lang="nl-NL" dirty="0" err="1"/>
              <a:t>ambitious</a:t>
            </a:r>
            <a:r>
              <a:rPr lang="nl-NL" dirty="0"/>
              <a:t> </a:t>
            </a:r>
            <a:r>
              <a:rPr lang="nl-NL" dirty="0" err="1"/>
              <a:t>students</a:t>
            </a:r>
            <a:r>
              <a:rPr lang="nl-NL" dirty="0"/>
              <a:t> </a:t>
            </a:r>
            <a:r>
              <a:rPr lang="nl-NL" dirty="0" err="1"/>
              <a:t>who</a:t>
            </a:r>
            <a:r>
              <a:rPr lang="nl-NL" dirty="0"/>
              <a:t> </a:t>
            </a:r>
            <a:r>
              <a:rPr lang="nl-NL" dirty="0" err="1"/>
              <a:t>wish</a:t>
            </a:r>
            <a:r>
              <a:rPr lang="nl-NL" dirty="0"/>
              <a:t> </a:t>
            </a:r>
            <a:r>
              <a:rPr lang="nl-NL" dirty="0" err="1"/>
              <a:t>to</a:t>
            </a:r>
            <a:r>
              <a:rPr lang="nl-NL" dirty="0"/>
              <a:t> </a:t>
            </a:r>
            <a:r>
              <a:rPr lang="nl-NL" dirty="0" err="1"/>
              <a:t>study</a:t>
            </a:r>
            <a:r>
              <a:rPr lang="nl-NL" dirty="0"/>
              <a:t> </a:t>
            </a:r>
            <a:r>
              <a:rPr lang="nl-NL" dirty="0" err="1"/>
              <a:t>economics</a:t>
            </a:r>
            <a:r>
              <a:rPr lang="nl-NL" dirty="0"/>
              <a:t> or </a:t>
            </a:r>
            <a:r>
              <a:rPr lang="nl-NL" dirty="0" err="1"/>
              <a:t>econometrics</a:t>
            </a:r>
            <a:r>
              <a:rPr lang="nl-NL" dirty="0"/>
              <a:t>’ </a:t>
            </a:r>
          </a:p>
        </p:txBody>
      </p:sp>
      <p:sp>
        <p:nvSpPr>
          <p:cNvPr id="7" name="Tijdelijke aanduiding voor afbeelding 2"/>
          <p:cNvSpPr>
            <a:spLocks noGrp="1"/>
          </p:cNvSpPr>
          <p:nvPr>
            <p:ph type="pic" idx="14" hasCustomPrompt="1"/>
          </p:nvPr>
        </p:nvSpPr>
        <p:spPr>
          <a:xfrm>
            <a:off x="491526" y="2398059"/>
            <a:ext cx="8177860" cy="1918320"/>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extLst>
      <p:ext uri="{BB962C8B-B14F-4D97-AF65-F5344CB8AC3E}">
        <p14:creationId xmlns:p14="http://schemas.microsoft.com/office/powerpoint/2010/main" val="386584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ofdstuk aanduidin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6" y="408241"/>
            <a:ext cx="8196768" cy="3908138"/>
          </a:xfrm>
          <a:prstGeom prst="rect">
            <a:avLst/>
          </a:prstGeom>
        </p:spPr>
      </p:pic>
      <p:sp>
        <p:nvSpPr>
          <p:cNvPr id="10" name="Rechthoek 9"/>
          <p:cNvSpPr/>
          <p:nvPr userDrawn="1"/>
        </p:nvSpPr>
        <p:spPr>
          <a:xfrm>
            <a:off x="453102" y="398867"/>
            <a:ext cx="8280018" cy="922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ijdelijke aanduiding voor inhoud 7"/>
          <p:cNvSpPr>
            <a:spLocks noGrp="1"/>
          </p:cNvSpPr>
          <p:nvPr>
            <p:ph sz="quarter" idx="13" hasCustomPrompt="1"/>
          </p:nvPr>
        </p:nvSpPr>
        <p:spPr>
          <a:xfrm>
            <a:off x="836722" y="408504"/>
            <a:ext cx="7851572" cy="465046"/>
          </a:xfrm>
          <a:prstGeom prst="rect">
            <a:avLst/>
          </a:prstGeom>
        </p:spPr>
        <p:txBody>
          <a:bodyPr anchor="ctr"/>
          <a:lstStyle>
            <a:lvl1pPr marL="0" indent="0" algn="ctr">
              <a:lnSpc>
                <a:spcPct val="100000"/>
              </a:lnSpc>
              <a:buFontTx/>
              <a:buNone/>
              <a:defRPr sz="4000" b="0" i="0">
                <a:solidFill>
                  <a:srgbClr val="002328"/>
                </a:solidFill>
                <a:latin typeface="+mj-lt"/>
                <a:cs typeface="Museo Sans 300"/>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Titel bewerken</a:t>
            </a:r>
          </a:p>
        </p:txBody>
      </p:sp>
      <p:sp>
        <p:nvSpPr>
          <p:cNvPr id="14" name="Tijdelijke aanduiding voor inhoud 7"/>
          <p:cNvSpPr>
            <a:spLocks noGrp="1"/>
          </p:cNvSpPr>
          <p:nvPr>
            <p:ph sz="quarter" idx="14" hasCustomPrompt="1"/>
          </p:nvPr>
        </p:nvSpPr>
        <p:spPr>
          <a:xfrm>
            <a:off x="836722" y="895962"/>
            <a:ext cx="7851572" cy="319367"/>
          </a:xfrm>
          <a:prstGeom prst="rect">
            <a:avLst/>
          </a:prstGeom>
        </p:spPr>
        <p:txBody>
          <a:bodyPr anchor="ctr"/>
          <a:lstStyle>
            <a:lvl1pPr marL="0" indent="0" algn="ctr">
              <a:lnSpc>
                <a:spcPct val="100000"/>
              </a:lnSpc>
              <a:buFontTx/>
              <a:buNone/>
              <a:defRPr sz="2400" b="0" i="0">
                <a:solidFill>
                  <a:srgbClr val="002328"/>
                </a:solidFill>
                <a:latin typeface="Museo Sans 300"/>
                <a:cs typeface="Museo Sans 300"/>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Subtitel bewerken</a:t>
            </a:r>
          </a:p>
        </p:txBody>
      </p:sp>
    </p:spTree>
    <p:extLst>
      <p:ext uri="{BB962C8B-B14F-4D97-AF65-F5344CB8AC3E}">
        <p14:creationId xmlns:p14="http://schemas.microsoft.com/office/powerpoint/2010/main" val="1123555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ofdstuk aanduiding 2">
    <p:spTree>
      <p:nvGrpSpPr>
        <p:cNvPr id="1" name=""/>
        <p:cNvGrpSpPr/>
        <p:nvPr/>
      </p:nvGrpSpPr>
      <p:grpSpPr>
        <a:xfrm>
          <a:off x="0" y="0"/>
          <a:ext cx="0" cy="0"/>
          <a:chOff x="0" y="0"/>
          <a:chExt cx="0" cy="0"/>
        </a:xfrm>
      </p:grpSpPr>
      <p:sp>
        <p:nvSpPr>
          <p:cNvPr id="8" name="Tijdelijke aanduiding voor afbeelding 2"/>
          <p:cNvSpPr>
            <a:spLocks noGrp="1"/>
          </p:cNvSpPr>
          <p:nvPr>
            <p:ph type="pic" idx="15" hasCustomPrompt="1"/>
          </p:nvPr>
        </p:nvSpPr>
        <p:spPr>
          <a:xfrm>
            <a:off x="491526" y="1321610"/>
            <a:ext cx="8196768" cy="2994769"/>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Rechthoek 9"/>
          <p:cNvSpPr/>
          <p:nvPr userDrawn="1"/>
        </p:nvSpPr>
        <p:spPr>
          <a:xfrm>
            <a:off x="453102" y="398867"/>
            <a:ext cx="8280018" cy="922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ijdelijke aanduiding voor inhoud 7"/>
          <p:cNvSpPr>
            <a:spLocks noGrp="1"/>
          </p:cNvSpPr>
          <p:nvPr>
            <p:ph sz="quarter" idx="13" hasCustomPrompt="1"/>
          </p:nvPr>
        </p:nvSpPr>
        <p:spPr>
          <a:xfrm>
            <a:off x="836722" y="408504"/>
            <a:ext cx="7851572" cy="465046"/>
          </a:xfrm>
          <a:prstGeom prst="rect">
            <a:avLst/>
          </a:prstGeom>
        </p:spPr>
        <p:txBody>
          <a:bodyPr anchor="ctr"/>
          <a:lstStyle>
            <a:lvl1pPr marL="0" indent="0" algn="ctr">
              <a:lnSpc>
                <a:spcPct val="100000"/>
              </a:lnSpc>
              <a:buFontTx/>
              <a:buNone/>
              <a:defRPr sz="4000" b="0" i="0">
                <a:solidFill>
                  <a:srgbClr val="002328"/>
                </a:solidFill>
                <a:latin typeface="+mj-lt"/>
                <a:cs typeface="Museo Sans 300"/>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Titel bewerken</a:t>
            </a:r>
          </a:p>
        </p:txBody>
      </p:sp>
      <p:sp>
        <p:nvSpPr>
          <p:cNvPr id="14" name="Tijdelijke aanduiding voor inhoud 7"/>
          <p:cNvSpPr>
            <a:spLocks noGrp="1"/>
          </p:cNvSpPr>
          <p:nvPr>
            <p:ph sz="quarter" idx="14" hasCustomPrompt="1"/>
          </p:nvPr>
        </p:nvSpPr>
        <p:spPr>
          <a:xfrm>
            <a:off x="836722" y="895962"/>
            <a:ext cx="7851572" cy="319367"/>
          </a:xfrm>
          <a:prstGeom prst="rect">
            <a:avLst/>
          </a:prstGeom>
        </p:spPr>
        <p:txBody>
          <a:bodyPr anchor="ctr"/>
          <a:lstStyle>
            <a:lvl1pPr marL="0" indent="0" algn="ctr">
              <a:lnSpc>
                <a:spcPct val="100000"/>
              </a:lnSpc>
              <a:buFontTx/>
              <a:buNone/>
              <a:defRPr sz="2400" b="0" i="0">
                <a:solidFill>
                  <a:srgbClr val="002328"/>
                </a:solidFill>
                <a:latin typeface="Museo Sans 300"/>
                <a:cs typeface="Museo Sans 300"/>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Subtitel bewerken</a:t>
            </a:r>
          </a:p>
        </p:txBody>
      </p:sp>
    </p:spTree>
    <p:extLst>
      <p:ext uri="{BB962C8B-B14F-4D97-AF65-F5344CB8AC3E}">
        <p14:creationId xmlns:p14="http://schemas.microsoft.com/office/powerpoint/2010/main" val="4059856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graphicFrame>
        <p:nvGraphicFramePr>
          <p:cNvPr id="9" name="Tabel 8"/>
          <p:cNvGraphicFramePr>
            <a:graphicFrameLocks noGrp="1"/>
          </p:cNvGraphicFramePr>
          <p:nvPr userDrawn="1">
            <p:extLst>
              <p:ext uri="{D42A27DB-BD31-4B8C-83A1-F6EECF244321}">
                <p14:modId xmlns:p14="http://schemas.microsoft.com/office/powerpoint/2010/main" val="606672842"/>
              </p:ext>
            </p:extLst>
          </p:nvPr>
        </p:nvGraphicFramePr>
        <p:xfrm>
          <a:off x="530553" y="1411958"/>
          <a:ext cx="7134532" cy="2921809"/>
        </p:xfrm>
        <a:graphic>
          <a:graphicData uri="http://schemas.openxmlformats.org/drawingml/2006/table">
            <a:tbl>
              <a:tblPr firstRow="1" bandRow="1">
                <a:tableStyleId>{2D5ABB26-0587-4C30-8999-92F81FD0307C}</a:tableStyleId>
              </a:tblPr>
              <a:tblGrid>
                <a:gridCol w="1783633">
                  <a:extLst>
                    <a:ext uri="{9D8B030D-6E8A-4147-A177-3AD203B41FA5}">
                      <a16:colId xmlns:a16="http://schemas.microsoft.com/office/drawing/2014/main" val="20000"/>
                    </a:ext>
                  </a:extLst>
                </a:gridCol>
                <a:gridCol w="1783633">
                  <a:extLst>
                    <a:ext uri="{9D8B030D-6E8A-4147-A177-3AD203B41FA5}">
                      <a16:colId xmlns:a16="http://schemas.microsoft.com/office/drawing/2014/main" val="20001"/>
                    </a:ext>
                  </a:extLst>
                </a:gridCol>
                <a:gridCol w="1783633">
                  <a:extLst>
                    <a:ext uri="{9D8B030D-6E8A-4147-A177-3AD203B41FA5}">
                      <a16:colId xmlns:a16="http://schemas.microsoft.com/office/drawing/2014/main" val="20002"/>
                    </a:ext>
                  </a:extLst>
                </a:gridCol>
                <a:gridCol w="1783633">
                  <a:extLst>
                    <a:ext uri="{9D8B030D-6E8A-4147-A177-3AD203B41FA5}">
                      <a16:colId xmlns:a16="http://schemas.microsoft.com/office/drawing/2014/main" val="20003"/>
                    </a:ext>
                  </a:extLst>
                </a:gridCol>
              </a:tblGrid>
              <a:tr h="2656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err="1">
                          <a:solidFill>
                            <a:schemeClr val="tx1"/>
                          </a:solidFill>
                          <a:latin typeface="+mj-lt"/>
                          <a:ea typeface="+mn-ea"/>
                          <a:cs typeface="+mn-cs"/>
                        </a:rPr>
                        <a:t>Year</a:t>
                      </a:r>
                      <a:endParaRPr lang="nl-NL" sz="900" dirty="0">
                        <a:latin typeface="+mj-lt"/>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a:solidFill>
                            <a:schemeClr val="tx1"/>
                          </a:solidFill>
                          <a:latin typeface="+mj-lt"/>
                          <a:ea typeface="+mn-ea"/>
                          <a:cs typeface="+mn-cs"/>
                        </a:rPr>
                        <a:t>Netherlands</a:t>
                      </a:r>
                      <a:endParaRPr lang="nl-NL" sz="900" dirty="0">
                        <a:latin typeface="+mj-lt"/>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a:solidFill>
                            <a:schemeClr val="tx1"/>
                          </a:solidFill>
                          <a:latin typeface="+mj-lt"/>
                          <a:ea typeface="+mn-ea"/>
                          <a:cs typeface="+mn-cs"/>
                        </a:rPr>
                        <a:t>In Europe</a:t>
                      </a:r>
                      <a:endParaRPr lang="nl-NL" sz="900" dirty="0">
                        <a:latin typeface="+mj-lt"/>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r>
                        <a:rPr lang="nl-NL" sz="900" b="0" i="0" u="none" strike="noStrike" kern="1200" baseline="0" dirty="0">
                          <a:solidFill>
                            <a:schemeClr val="tx1"/>
                          </a:solidFill>
                          <a:latin typeface="+mj-lt"/>
                          <a:ea typeface="+mn-ea"/>
                          <a:cs typeface="+mn-cs"/>
                        </a:rPr>
                        <a:t>In the World</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extLst>
                  <a:ext uri="{0D108BD9-81ED-4DB2-BD59-A6C34878D82A}">
                    <a16:rowId xmlns:a16="http://schemas.microsoft.com/office/drawing/2014/main" val="10000"/>
                  </a:ext>
                </a:extLst>
              </a:tr>
              <a:tr h="265619">
                <a:tc>
                  <a:txBody>
                    <a:bodyPr/>
                    <a:lstStyle/>
                    <a:p>
                      <a:r>
                        <a:rPr lang="nl-NL" sz="900" b="0" i="0" dirty="0">
                          <a:latin typeface="+mj-lt"/>
                          <a:cs typeface="Museo Sans 300"/>
                        </a:rPr>
                        <a:t>XXXX</a:t>
                      </a: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1"/>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3"/>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5"/>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7"/>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9"/>
                  </a:ext>
                </a:extLst>
              </a:tr>
              <a:tr h="265619">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L="87327" marR="87327" marT="32748" marB="3274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
        <p:nvSpPr>
          <p:cNvPr id="15" name="Titel 1"/>
          <p:cNvSpPr>
            <a:spLocks noGrp="1"/>
          </p:cNvSpPr>
          <p:nvPr>
            <p:ph type="title" hasCustomPrompt="1"/>
          </p:nvPr>
        </p:nvSpPr>
        <p:spPr>
          <a:xfrm>
            <a:off x="491526" y="297000"/>
            <a:ext cx="3999599" cy="621000"/>
          </a:xfrm>
          <a:prstGeom prst="rect">
            <a:avLst/>
          </a:prstGeom>
        </p:spPr>
        <p:txBody>
          <a:bodyPr/>
          <a:lstStyle>
            <a:lvl1pPr>
              <a:defRPr/>
            </a:lvl1pPr>
          </a:lstStyle>
          <a:p>
            <a:r>
              <a:rPr lang="nl-NL" dirty="0"/>
              <a:t>Titel bewerken</a:t>
            </a:r>
          </a:p>
        </p:txBody>
      </p:sp>
      <p:sp>
        <p:nvSpPr>
          <p:cNvPr id="16"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solidFill>
                  <a:schemeClr val="tx1"/>
                </a:solidFill>
                <a:latin typeface="+mn-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Tree>
    <p:extLst>
      <p:ext uri="{BB962C8B-B14F-4D97-AF65-F5344CB8AC3E}">
        <p14:creationId xmlns:p14="http://schemas.microsoft.com/office/powerpoint/2010/main" val="1852329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el 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0" name="Rechthoek 9"/>
          <p:cNvSpPr/>
          <p:nvPr userDrawn="1"/>
        </p:nvSpPr>
        <p:spPr>
          <a:xfrm>
            <a:off x="453102" y="1372721"/>
            <a:ext cx="8280018" cy="1002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itel 1"/>
          <p:cNvSpPr>
            <a:spLocks noGrp="1"/>
          </p:cNvSpPr>
          <p:nvPr>
            <p:ph type="title" hasCustomPrompt="1"/>
          </p:nvPr>
        </p:nvSpPr>
        <p:spPr>
          <a:xfrm>
            <a:off x="491526" y="297000"/>
            <a:ext cx="3999599" cy="621000"/>
          </a:xfrm>
          <a:prstGeom prst="rect">
            <a:avLst/>
          </a:prstGeom>
        </p:spPr>
        <p:txBody>
          <a:bodyPr/>
          <a:lstStyle>
            <a:lvl1pPr>
              <a:defRPr/>
            </a:lvl1pPr>
          </a:lstStyle>
          <a:p>
            <a:r>
              <a:rPr lang="nl-NL" dirty="0"/>
              <a:t>Titel bewerken</a:t>
            </a:r>
          </a:p>
        </p:txBody>
      </p:sp>
      <p:graphicFrame>
        <p:nvGraphicFramePr>
          <p:cNvPr id="8" name="Tabel 7"/>
          <p:cNvGraphicFramePr>
            <a:graphicFrameLocks noGrp="1"/>
          </p:cNvGraphicFramePr>
          <p:nvPr userDrawn="1">
            <p:extLst>
              <p:ext uri="{D42A27DB-BD31-4B8C-83A1-F6EECF244321}">
                <p14:modId xmlns:p14="http://schemas.microsoft.com/office/powerpoint/2010/main" val="562822429"/>
              </p:ext>
            </p:extLst>
          </p:nvPr>
        </p:nvGraphicFramePr>
        <p:xfrm>
          <a:off x="4579470" y="953492"/>
          <a:ext cx="4108824" cy="3375980"/>
        </p:xfrm>
        <a:graphic>
          <a:graphicData uri="http://schemas.openxmlformats.org/drawingml/2006/table">
            <a:tbl>
              <a:tblPr firstRow="1" bandRow="1">
                <a:tableStyleId>{2D5ABB26-0587-4C30-8999-92F81FD0307C}</a:tableStyleId>
              </a:tblPr>
              <a:tblGrid>
                <a:gridCol w="1027206">
                  <a:extLst>
                    <a:ext uri="{9D8B030D-6E8A-4147-A177-3AD203B41FA5}">
                      <a16:colId xmlns:a16="http://schemas.microsoft.com/office/drawing/2014/main" val="20000"/>
                    </a:ext>
                  </a:extLst>
                </a:gridCol>
                <a:gridCol w="1027206">
                  <a:extLst>
                    <a:ext uri="{9D8B030D-6E8A-4147-A177-3AD203B41FA5}">
                      <a16:colId xmlns:a16="http://schemas.microsoft.com/office/drawing/2014/main" val="20001"/>
                    </a:ext>
                  </a:extLst>
                </a:gridCol>
                <a:gridCol w="1027206">
                  <a:extLst>
                    <a:ext uri="{9D8B030D-6E8A-4147-A177-3AD203B41FA5}">
                      <a16:colId xmlns:a16="http://schemas.microsoft.com/office/drawing/2014/main" val="20002"/>
                    </a:ext>
                  </a:extLst>
                </a:gridCol>
                <a:gridCol w="1027206">
                  <a:extLst>
                    <a:ext uri="{9D8B030D-6E8A-4147-A177-3AD203B41FA5}">
                      <a16:colId xmlns:a16="http://schemas.microsoft.com/office/drawing/2014/main" val="20003"/>
                    </a:ext>
                  </a:extLst>
                </a:gridCol>
              </a:tblGrid>
              <a:tr h="3429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err="1">
                          <a:solidFill>
                            <a:schemeClr val="tx1"/>
                          </a:solidFill>
                          <a:latin typeface="+mj-lt"/>
                          <a:ea typeface="+mn-ea"/>
                          <a:cs typeface="+mn-cs"/>
                        </a:rPr>
                        <a:t>Year</a:t>
                      </a:r>
                      <a:endParaRPr lang="nl-NL" sz="900" dirty="0">
                        <a:latin typeface="+mj-lt"/>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err="1">
                          <a:solidFill>
                            <a:schemeClr val="tx1"/>
                          </a:solidFill>
                          <a:latin typeface="+mj-lt"/>
                          <a:ea typeface="+mn-ea"/>
                          <a:cs typeface="+mn-cs"/>
                        </a:rPr>
                        <a:t>Nether-lands</a:t>
                      </a:r>
                      <a:endParaRPr lang="nl-NL" sz="900" dirty="0">
                        <a:latin typeface="+mj-lt"/>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900" b="0" i="0" u="none" strike="noStrike" kern="1200" baseline="0" dirty="0">
                          <a:solidFill>
                            <a:schemeClr val="tx1"/>
                          </a:solidFill>
                          <a:latin typeface="+mj-lt"/>
                          <a:ea typeface="+mn-ea"/>
                          <a:cs typeface="+mn-cs"/>
                        </a:rPr>
                        <a:t>In Europe</a:t>
                      </a:r>
                      <a:endParaRPr lang="nl-NL" sz="900" dirty="0">
                        <a:latin typeface="+mj-lt"/>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tc>
                  <a:txBody>
                    <a:bodyPr/>
                    <a:lstStyle/>
                    <a:p>
                      <a:r>
                        <a:rPr lang="nl-NL" sz="900" b="0" i="0" u="none" strike="noStrike" kern="1200" baseline="0" dirty="0">
                          <a:solidFill>
                            <a:schemeClr val="tx1"/>
                          </a:solidFill>
                          <a:latin typeface="+mj-lt"/>
                          <a:ea typeface="+mn-ea"/>
                          <a:cs typeface="+mn-cs"/>
                        </a:rPr>
                        <a:t>In the World</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D700"/>
                    </a:solidFill>
                  </a:tcPr>
                </a:tc>
                <a:extLst>
                  <a:ext uri="{0D108BD9-81ED-4DB2-BD59-A6C34878D82A}">
                    <a16:rowId xmlns:a16="http://schemas.microsoft.com/office/drawing/2014/main" val="10000"/>
                  </a:ext>
                </a:extLst>
              </a:tr>
              <a:tr h="303308">
                <a:tc>
                  <a:txBody>
                    <a:bodyPr/>
                    <a:lstStyle/>
                    <a:p>
                      <a:r>
                        <a:rPr lang="nl-NL" sz="900" b="0" i="0" dirty="0">
                          <a:latin typeface="+mj-lt"/>
                          <a:cs typeface="Museo Sans 300"/>
                        </a:rPr>
                        <a:t>XXXX</a:t>
                      </a: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1"/>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3"/>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5"/>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7"/>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3DAD8"/>
                    </a:solidFill>
                  </a:tcPr>
                </a:tc>
                <a:extLst>
                  <a:ext uri="{0D108BD9-81ED-4DB2-BD59-A6C34878D82A}">
                    <a16:rowId xmlns:a16="http://schemas.microsoft.com/office/drawing/2014/main" val="10009"/>
                  </a:ext>
                </a:extLst>
              </a:tr>
              <a:tr h="303308">
                <a:tc>
                  <a:txBody>
                    <a:bodyPr/>
                    <a:lstStyle/>
                    <a:p>
                      <a:r>
                        <a:rPr lang="nl-NL" sz="900" b="0" i="0" kern="1200" dirty="0">
                          <a:solidFill>
                            <a:schemeClr val="tx1"/>
                          </a:solidFill>
                          <a:latin typeface="+mj-lt"/>
                          <a:ea typeface="+mn-ea"/>
                          <a:cs typeface="Museo Sans 300"/>
                        </a:rPr>
                        <a:t>XXXX</a:t>
                      </a:r>
                      <a:endParaRPr lang="nl-NL" sz="900" b="0" i="0" dirty="0">
                        <a:latin typeface="+mj-lt"/>
                        <a:cs typeface="Museo Sans 300"/>
                      </a:endParaRPr>
                    </a:p>
                  </a:txBody>
                  <a:tcPr marT="34290" marB="34290" anchor="ctr">
                    <a:lnL w="127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381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tc>
                  <a:txBody>
                    <a:bodyPr/>
                    <a:lstStyle/>
                    <a:p>
                      <a:r>
                        <a:rPr lang="nl-NL" sz="900" b="0" i="0" kern="1200" dirty="0">
                          <a:solidFill>
                            <a:schemeClr val="tx1"/>
                          </a:solidFill>
                          <a:latin typeface="Museo Sans 300"/>
                          <a:ea typeface="+mn-ea"/>
                          <a:cs typeface="Museo Sans 300"/>
                        </a:rPr>
                        <a:t>XXXX</a:t>
                      </a:r>
                      <a:endParaRPr lang="nl-NL" sz="900" b="0" i="0" dirty="0">
                        <a:latin typeface="Museo Sans 300"/>
                        <a:cs typeface="Museo Sans 300"/>
                      </a:endParaRPr>
                    </a:p>
                  </a:txBody>
                  <a:tcPr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
        <p:nvSpPr>
          <p:cNvPr id="12" name="Tijdelijke aanduiding voor tekst 2"/>
          <p:cNvSpPr>
            <a:spLocks noGrp="1"/>
          </p:cNvSpPr>
          <p:nvPr>
            <p:ph type="body" idx="1" hasCustomPrompt="1"/>
          </p:nvPr>
        </p:nvSpPr>
        <p:spPr>
          <a:xfrm>
            <a:off x="493200" y="972000"/>
            <a:ext cx="3997924" cy="266250"/>
          </a:xfrm>
          <a:prstGeom prst="rect">
            <a:avLst/>
          </a:prstGeom>
        </p:spPr>
        <p:txBody>
          <a:bodyPr anchor="t" anchorCtr="0"/>
          <a:lstStyle>
            <a:lvl1pPr marL="0" indent="0">
              <a:buNone/>
              <a:defRPr sz="1800" b="0" i="0">
                <a:latin typeface="+mj-lt"/>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13" name="Tijdelijke aanduiding voor inhoud 3"/>
          <p:cNvSpPr>
            <a:spLocks noGrp="1"/>
          </p:cNvSpPr>
          <p:nvPr>
            <p:ph sz="half" idx="2" hasCustomPrompt="1"/>
          </p:nvPr>
        </p:nvSpPr>
        <p:spPr>
          <a:xfrm>
            <a:off x="491524" y="1200150"/>
            <a:ext cx="3999600" cy="3281850"/>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Tree>
    <p:extLst>
      <p:ext uri="{BB962C8B-B14F-4D97-AF65-F5344CB8AC3E}">
        <p14:creationId xmlns:p14="http://schemas.microsoft.com/office/powerpoint/2010/main" val="4110909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sp>
        <p:nvSpPr>
          <p:cNvPr id="9" name="Rechthoek 8"/>
          <p:cNvSpPr/>
          <p:nvPr userDrawn="1"/>
        </p:nvSpPr>
        <p:spPr>
          <a:xfrm>
            <a:off x="491526" y="408240"/>
            <a:ext cx="8196769" cy="390814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5" name="Titel 2"/>
          <p:cNvSpPr txBox="1">
            <a:spLocks/>
          </p:cNvSpPr>
          <p:nvPr userDrawn="1"/>
        </p:nvSpPr>
        <p:spPr>
          <a:xfrm>
            <a:off x="1253526" y="2716597"/>
            <a:ext cx="7711182" cy="373211"/>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6600" b="0" i="0" kern="1200" baseline="0">
                <a:solidFill>
                  <a:srgbClr val="002328"/>
                </a:solidFill>
                <a:latin typeface="+mj-lt"/>
                <a:ea typeface="+mj-ea"/>
                <a:cs typeface="Museo Sans 700"/>
              </a:defRPr>
            </a:lvl1pPr>
          </a:lstStyle>
          <a:p>
            <a:r>
              <a:rPr lang="nl-NL" sz="12100" dirty="0" err="1">
                <a:solidFill>
                  <a:srgbClr val="FFD700"/>
                </a:solidFill>
              </a:rPr>
              <a:t>Thank</a:t>
            </a:r>
            <a:r>
              <a:rPr lang="nl-NL" sz="12100" dirty="0">
                <a:solidFill>
                  <a:srgbClr val="FFD700"/>
                </a:solidFill>
              </a:rPr>
              <a:t> </a:t>
            </a:r>
            <a:r>
              <a:rPr lang="nl-NL" sz="12100" dirty="0" err="1">
                <a:solidFill>
                  <a:srgbClr val="FFD700"/>
                </a:solidFill>
              </a:rPr>
              <a:t>you</a:t>
            </a:r>
            <a:endParaRPr lang="nl-NL" sz="12100" dirty="0">
              <a:solidFill>
                <a:srgbClr val="FFD700"/>
              </a:solidFill>
            </a:endParaRPr>
          </a:p>
        </p:txBody>
      </p:sp>
      <p:sp>
        <p:nvSpPr>
          <p:cNvPr id="8" name="Titel 2"/>
          <p:cNvSpPr txBox="1">
            <a:spLocks/>
          </p:cNvSpPr>
          <p:nvPr userDrawn="1"/>
        </p:nvSpPr>
        <p:spPr>
          <a:xfrm>
            <a:off x="342118" y="1624699"/>
            <a:ext cx="7711182" cy="373211"/>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6600" b="0" i="0" kern="1200" baseline="0">
                <a:solidFill>
                  <a:srgbClr val="002328"/>
                </a:solidFill>
                <a:latin typeface="+mj-lt"/>
                <a:ea typeface="+mj-ea"/>
                <a:cs typeface="Museo Sans 700"/>
              </a:defRPr>
            </a:lvl1pPr>
          </a:lstStyle>
          <a:p>
            <a:r>
              <a:rPr lang="nl-NL" sz="12100" dirty="0">
                <a:solidFill>
                  <a:schemeClr val="bg1"/>
                </a:solidFill>
              </a:rPr>
              <a:t>Bedankt</a:t>
            </a:r>
          </a:p>
        </p:txBody>
      </p:sp>
      <p:sp>
        <p:nvSpPr>
          <p:cNvPr id="10" name="Tijdelijke aanduiding voor tekst 2"/>
          <p:cNvSpPr>
            <a:spLocks noGrp="1"/>
          </p:cNvSpPr>
          <p:nvPr>
            <p:ph type="body" idx="13" hasCustomPrompt="1"/>
          </p:nvPr>
        </p:nvSpPr>
        <p:spPr>
          <a:xfrm>
            <a:off x="939761" y="3672614"/>
            <a:ext cx="7233064" cy="266250"/>
          </a:xfrm>
          <a:prstGeom prst="rect">
            <a:avLst/>
          </a:prstGeom>
        </p:spPr>
        <p:txBody>
          <a:bodyPr anchor="t" anchorCtr="0"/>
          <a:lstStyle>
            <a:lvl1pPr marL="0" indent="0" algn="ctr">
              <a:buNone/>
              <a:defRPr sz="1800" b="0" i="0">
                <a:solidFill>
                  <a:schemeClr val="bg1"/>
                </a:solidFill>
                <a:latin typeface="Museo Sans 300"/>
                <a:cs typeface="Museo Sans 3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Tree>
    <p:extLst>
      <p:ext uri="{BB962C8B-B14F-4D97-AF65-F5344CB8AC3E}">
        <p14:creationId xmlns:p14="http://schemas.microsoft.com/office/powerpoint/2010/main" val="91243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eldia">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2"/>
          <p:cNvSpPr>
            <a:spLocks noGrp="1"/>
          </p:cNvSpPr>
          <p:nvPr>
            <p:ph type="pic" idx="13" hasCustomPrompt="1"/>
          </p:nvPr>
        </p:nvSpPr>
        <p:spPr>
          <a:xfrm>
            <a:off x="491525" y="402857"/>
            <a:ext cx="8180292" cy="3920994"/>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pic>
        <p:nvPicPr>
          <p:cNvPr id="10" name="Afbeelding 9" descr="hoek5.png"/>
          <p:cNvPicPr>
            <a:picLocks noChangeAspect="1"/>
          </p:cNvPicPr>
          <p:nvPr userDrawn="1"/>
        </p:nvPicPr>
        <p:blipFill rotWithShape="1">
          <a:blip r:embed="rId2" cstate="screen">
            <a:extLst>
              <a:ext uri="{28A0092B-C50C-407E-A947-70E740481C1C}">
                <a14:useLocalDpi xmlns:a14="http://schemas.microsoft.com/office/drawing/2010/main"/>
              </a:ext>
            </a:extLst>
          </a:blip>
          <a:srcRect r="34618"/>
          <a:stretch/>
        </p:blipFill>
        <p:spPr>
          <a:xfrm>
            <a:off x="0" y="0"/>
            <a:ext cx="6317250" cy="9002093"/>
          </a:xfrm>
          <a:prstGeom prst="rect">
            <a:avLst/>
          </a:prstGeom>
        </p:spPr>
      </p:pic>
      <p:sp>
        <p:nvSpPr>
          <p:cNvPr id="2" name="Titel 1"/>
          <p:cNvSpPr>
            <a:spLocks noGrp="1"/>
          </p:cNvSpPr>
          <p:nvPr>
            <p:ph type="ctrTitle" hasCustomPrompt="1"/>
          </p:nvPr>
        </p:nvSpPr>
        <p:spPr>
          <a:xfrm>
            <a:off x="491526" y="1001280"/>
            <a:ext cx="5941025" cy="1134000"/>
          </a:xfrm>
          <a:prstGeom prst="rect">
            <a:avLst/>
          </a:prstGeom>
        </p:spPr>
        <p:txBody>
          <a:bodyPr/>
          <a:lstStyle>
            <a:lvl1pPr>
              <a:lnSpc>
                <a:spcPts val="6000"/>
              </a:lnSpc>
              <a:defRPr sz="6000" baseline="0">
                <a:solidFill>
                  <a:srgbClr val="002328"/>
                </a:solidFill>
              </a:defRPr>
            </a:lvl1pPr>
          </a:lstStyle>
          <a:p>
            <a:r>
              <a:rPr lang="nl-NL" dirty="0"/>
              <a:t>Titel </a:t>
            </a:r>
            <a:br>
              <a:rPr lang="nl-NL" dirty="0"/>
            </a:br>
            <a:r>
              <a:rPr lang="nl-NL" dirty="0"/>
              <a:t>bewerken</a:t>
            </a:r>
          </a:p>
        </p:txBody>
      </p:sp>
      <p:sp>
        <p:nvSpPr>
          <p:cNvPr id="3" name="Subtitel 2"/>
          <p:cNvSpPr>
            <a:spLocks noGrp="1"/>
          </p:cNvSpPr>
          <p:nvPr>
            <p:ph type="subTitle" idx="1" hasCustomPrompt="1"/>
          </p:nvPr>
        </p:nvSpPr>
        <p:spPr>
          <a:xfrm>
            <a:off x="491527" y="2552187"/>
            <a:ext cx="2442656" cy="810000"/>
          </a:xfrm>
          <a:prstGeom prst="rect">
            <a:avLst/>
          </a:prstGeo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pic>
        <p:nvPicPr>
          <p:cNvPr id="23" name="Afbeelding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858" y="3881035"/>
            <a:ext cx="3005295" cy="1287551"/>
          </a:xfrm>
          <a:prstGeom prst="rect">
            <a:avLst/>
          </a:prstGeom>
        </p:spPr>
      </p:pic>
      <p:pic>
        <p:nvPicPr>
          <p:cNvPr id="24" name="Afbeelding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0445" y="-134478"/>
            <a:ext cx="1709400" cy="1281296"/>
          </a:xfrm>
          <a:prstGeom prst="rect">
            <a:avLst/>
          </a:prstGeom>
        </p:spPr>
      </p:pic>
      <p:pic>
        <p:nvPicPr>
          <p:cNvPr id="25" name="Afbeelding 24" descr="Erasmus signature_02_RGB_black.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4290915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fsluiter">
    <p:spTree>
      <p:nvGrpSpPr>
        <p:cNvPr id="1" name=""/>
        <p:cNvGrpSpPr/>
        <p:nvPr/>
      </p:nvGrpSpPr>
      <p:grpSpPr>
        <a:xfrm>
          <a:off x="0" y="0"/>
          <a:ext cx="0" cy="0"/>
          <a:chOff x="0" y="0"/>
          <a:chExt cx="0" cy="0"/>
        </a:xfrm>
      </p:grpSpPr>
      <p:sp>
        <p:nvSpPr>
          <p:cNvPr id="11" name="Rechthoek 10"/>
          <p:cNvSpPr/>
          <p:nvPr userDrawn="1"/>
        </p:nvSpPr>
        <p:spPr>
          <a:xfrm>
            <a:off x="491526" y="408240"/>
            <a:ext cx="8196769" cy="3908140"/>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ijdelijke aanduiding voor tekst 2"/>
          <p:cNvSpPr>
            <a:spLocks noGrp="1"/>
          </p:cNvSpPr>
          <p:nvPr>
            <p:ph type="body" idx="13" hasCustomPrompt="1"/>
          </p:nvPr>
        </p:nvSpPr>
        <p:spPr>
          <a:xfrm>
            <a:off x="939761" y="3672614"/>
            <a:ext cx="7233064" cy="266250"/>
          </a:xfrm>
          <a:prstGeom prst="rect">
            <a:avLst/>
          </a:prstGeom>
        </p:spPr>
        <p:txBody>
          <a:bodyPr anchor="t" anchorCtr="0"/>
          <a:lstStyle>
            <a:lvl1pPr marL="0" indent="0" algn="ctr">
              <a:buNone/>
              <a:defRPr sz="1800" b="0" i="0">
                <a:solidFill>
                  <a:schemeClr val="bg1"/>
                </a:solidFill>
                <a:latin typeface="Museo Sans 300"/>
                <a:cs typeface="Museo Sans 3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3" name="Tijdelijke aanduiding voor voettekst 2"/>
          <p:cNvSpPr>
            <a:spLocks noGrp="1"/>
          </p:cNvSpPr>
          <p:nvPr>
            <p:ph type="ftr" sz="quarter" idx="11"/>
          </p:nvPr>
        </p:nvSpPr>
        <p:spPr/>
        <p:txBody>
          <a:bodyPr/>
          <a:lstStyle/>
          <a:p>
            <a:r>
              <a:rPr lang="nl-NL"/>
              <a:t>Titel bewerken</a:t>
            </a:r>
          </a:p>
        </p:txBody>
      </p:sp>
      <p:sp>
        <p:nvSpPr>
          <p:cNvPr id="4" name="Tijdelijke aanduiding voor dianummer 3"/>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13" name="Tijdelijke aanduiding voor tekst 2"/>
          <p:cNvSpPr>
            <a:spLocks noGrp="1"/>
          </p:cNvSpPr>
          <p:nvPr>
            <p:ph type="body" idx="15" hasCustomPrompt="1"/>
          </p:nvPr>
        </p:nvSpPr>
        <p:spPr>
          <a:xfrm>
            <a:off x="1485112" y="3005391"/>
            <a:ext cx="7233064" cy="266250"/>
          </a:xfrm>
          <a:prstGeom prst="rect">
            <a:avLst/>
          </a:prstGeom>
        </p:spPr>
        <p:txBody>
          <a:bodyPr anchor="t" anchorCtr="0"/>
          <a:lstStyle>
            <a:lvl1pPr marL="0" indent="0" algn="r">
              <a:buNone/>
              <a:defRPr sz="12100" b="0" i="0" baseline="0">
                <a:solidFill>
                  <a:srgbClr val="FFD700"/>
                </a:solidFill>
                <a:latin typeface="+mj-lt"/>
                <a:cs typeface="Museo Sans 3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hier</a:t>
            </a:r>
          </a:p>
        </p:txBody>
      </p:sp>
      <p:sp>
        <p:nvSpPr>
          <p:cNvPr id="10" name="Tijdelijke aanduiding voor tekst 2"/>
          <p:cNvSpPr>
            <a:spLocks noGrp="1"/>
          </p:cNvSpPr>
          <p:nvPr>
            <p:ph type="body" idx="14" hasCustomPrompt="1"/>
          </p:nvPr>
        </p:nvSpPr>
        <p:spPr>
          <a:xfrm>
            <a:off x="342105" y="1902383"/>
            <a:ext cx="7233064" cy="266250"/>
          </a:xfrm>
          <a:prstGeom prst="rect">
            <a:avLst/>
          </a:prstGeom>
        </p:spPr>
        <p:txBody>
          <a:bodyPr anchor="t" anchorCtr="0"/>
          <a:lstStyle>
            <a:lvl1pPr marL="0" indent="0" algn="l">
              <a:buNone/>
              <a:defRPr sz="12100" b="0" i="0" baseline="0">
                <a:solidFill>
                  <a:schemeClr val="bg1"/>
                </a:solidFill>
                <a:latin typeface="+mj-lt"/>
                <a:cs typeface="Museo Sans 3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hier</a:t>
            </a:r>
          </a:p>
        </p:txBody>
      </p:sp>
    </p:spTree>
    <p:extLst>
      <p:ext uri="{BB962C8B-B14F-4D97-AF65-F5344CB8AC3E}">
        <p14:creationId xmlns:p14="http://schemas.microsoft.com/office/powerpoint/2010/main" val="349339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07590-0360-4856-88E0-F3500F64E963}"/>
              </a:ext>
            </a:extLst>
          </p:cNvPr>
          <p:cNvSpPr/>
          <p:nvPr userDrawn="1"/>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tLang="en-US" sz="1350">
              <a:solidFill>
                <a:srgbClr val="FFFFFF"/>
              </a:solidFill>
              <a:ea typeface="ＭＳ Ｐゴシック" pitchFamily="-112" charset="-128"/>
            </a:endParaRPr>
          </a:p>
        </p:txBody>
      </p:sp>
      <p:sp>
        <p:nvSpPr>
          <p:cNvPr id="2" name="Title 1"/>
          <p:cNvSpPr>
            <a:spLocks noGrp="1"/>
          </p:cNvSpPr>
          <p:nvPr>
            <p:ph type="title"/>
          </p:nvPr>
        </p:nvSpPr>
        <p:spPr>
          <a:xfrm>
            <a:off x="612648" y="171450"/>
            <a:ext cx="8153400" cy="742950"/>
          </a:xfrm>
        </p:spPr>
        <p:txBody>
          <a:bodyPr/>
          <a:lstStyle/>
          <a:p>
            <a:r>
              <a:rPr lang="en-US" dirty="0"/>
              <a:t>Click to edit Master title style</a:t>
            </a:r>
          </a:p>
        </p:txBody>
      </p:sp>
      <p:sp>
        <p:nvSpPr>
          <p:cNvPr id="8" name="Content Placeholder 7"/>
          <p:cNvSpPr>
            <a:spLocks noGrp="1"/>
          </p:cNvSpPr>
          <p:nvPr>
            <p:ph sz="quarter" idx="1"/>
          </p:nvPr>
        </p:nvSpPr>
        <p:spPr>
          <a:xfrm>
            <a:off x="612648" y="1200150"/>
            <a:ext cx="8153400" cy="3371850"/>
          </a:xfrm>
        </p:spPr>
        <p:txBody>
          <a:bodyPr/>
          <a:lstStyle>
            <a:lvl1pPr>
              <a:defRPr sz="2000"/>
            </a:lvl1pPr>
            <a:lvl2pPr>
              <a:defRPr sz="1800">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a:extLst>
              <a:ext uri="{FF2B5EF4-FFF2-40B4-BE49-F238E27FC236}">
                <a16:creationId xmlns:a16="http://schemas.microsoft.com/office/drawing/2014/main" id="{0C1DFE84-FB3F-4440-BE95-993149DEECE6}"/>
              </a:ext>
            </a:extLst>
          </p:cNvPr>
          <p:cNvSpPr>
            <a:spLocks noGrp="1"/>
          </p:cNvSpPr>
          <p:nvPr>
            <p:ph type="dt" sz="half" idx="10"/>
          </p:nvPr>
        </p:nvSpPr>
        <p:spPr/>
        <p:txBody>
          <a:bodyPr/>
          <a:lstStyle>
            <a:lvl1pPr>
              <a:defRPr/>
            </a:lvl1pPr>
          </a:lstStyle>
          <a:p>
            <a:pPr>
              <a:defRPr/>
            </a:pPr>
            <a:fld id="{EB6373CA-3B81-45DC-9BD0-98847D4EECC8}" type="datetime1">
              <a:rPr lang="en-US" altLang="en-US"/>
              <a:pPr>
                <a:defRPr/>
              </a:pPr>
              <a:t>6/1/2026</a:t>
            </a:fld>
            <a:endParaRPr lang="en-US" altLang="en-US"/>
          </a:p>
        </p:txBody>
      </p:sp>
      <p:sp>
        <p:nvSpPr>
          <p:cNvPr id="6" name="Footer Placeholder 2">
            <a:extLst>
              <a:ext uri="{FF2B5EF4-FFF2-40B4-BE49-F238E27FC236}">
                <a16:creationId xmlns:a16="http://schemas.microsoft.com/office/drawing/2014/main" id="{F5B3FB12-193D-46E3-A8A5-FF5E92815C9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2">
            <a:extLst>
              <a:ext uri="{FF2B5EF4-FFF2-40B4-BE49-F238E27FC236}">
                <a16:creationId xmlns:a16="http://schemas.microsoft.com/office/drawing/2014/main" id="{E05BF90F-9443-444F-97EE-23F7B51E9074}"/>
              </a:ext>
            </a:extLst>
          </p:cNvPr>
          <p:cNvSpPr>
            <a:spLocks noGrp="1"/>
          </p:cNvSpPr>
          <p:nvPr>
            <p:ph type="sldNum" sz="quarter" idx="12"/>
          </p:nvPr>
        </p:nvSpPr>
        <p:spPr/>
        <p:txBody>
          <a:bodyPr/>
          <a:lstStyle>
            <a:lvl1pPr>
              <a:defRPr/>
            </a:lvl1pPr>
          </a:lstStyle>
          <a:p>
            <a:fld id="{219412E9-2D5B-4699-9F0A-CCAC77E3136A}" type="slidenum">
              <a:rPr lang="en-US" altLang="en-US"/>
              <a:pPr/>
              <a:t>‹#›</a:t>
            </a:fld>
            <a:endParaRPr lang="en-US" altLang="en-US"/>
          </a:p>
        </p:txBody>
      </p:sp>
    </p:spTree>
    <p:extLst>
      <p:ext uri="{BB962C8B-B14F-4D97-AF65-F5344CB8AC3E}">
        <p14:creationId xmlns:p14="http://schemas.microsoft.com/office/powerpoint/2010/main" val="2887959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B21E42-FEFB-496F-9F89-F0D08EF6F31C}"/>
              </a:ext>
            </a:extLst>
          </p:cNvPr>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srgbClr val="FFFFFF"/>
              </a:solidFill>
              <a:ea typeface="ＭＳ Ｐゴシック" pitchFamily="-112" charset="-128"/>
              <a:cs typeface="Arial" charset="0"/>
            </a:endParaRPr>
          </a:p>
        </p:txBody>
      </p:sp>
      <p:sp>
        <p:nvSpPr>
          <p:cNvPr id="7" name="Rectangle 6">
            <a:extLst>
              <a:ext uri="{FF2B5EF4-FFF2-40B4-BE49-F238E27FC236}">
                <a16:creationId xmlns:a16="http://schemas.microsoft.com/office/drawing/2014/main" id="{6F20063C-ABAE-4170-B0D1-8BDB0D899855}"/>
              </a:ext>
            </a:extLst>
          </p:cNvPr>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srgbClr val="FFFFFF"/>
              </a:solidFill>
              <a:ea typeface="ＭＳ Ｐゴシック" pitchFamily="-112" charset="-128"/>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3">
            <a:extLst>
              <a:ext uri="{FF2B5EF4-FFF2-40B4-BE49-F238E27FC236}">
                <a16:creationId xmlns:a16="http://schemas.microsoft.com/office/drawing/2014/main" id="{FF967062-23BE-40E1-9D0B-4A3B12F42222}"/>
              </a:ext>
            </a:extLst>
          </p:cNvPr>
          <p:cNvSpPr>
            <a:spLocks noGrp="1"/>
          </p:cNvSpPr>
          <p:nvPr>
            <p:ph type="dt" sz="half" idx="10"/>
          </p:nvPr>
        </p:nvSpPr>
        <p:spPr/>
        <p:txBody>
          <a:bodyPr/>
          <a:lstStyle>
            <a:lvl1pPr>
              <a:defRPr/>
            </a:lvl1pPr>
          </a:lstStyle>
          <a:p>
            <a:pPr>
              <a:defRPr/>
            </a:pPr>
            <a:fld id="{EB1C5287-BD1A-4428-91B3-0D1E456D924F}" type="datetime1">
              <a:rPr lang="en-US" altLang="en-US"/>
              <a:pPr>
                <a:defRPr/>
              </a:pPr>
              <a:t>6/1/2026</a:t>
            </a:fld>
            <a:endParaRPr lang="en-US" altLang="en-US"/>
          </a:p>
        </p:txBody>
      </p:sp>
      <p:sp>
        <p:nvSpPr>
          <p:cNvPr id="10" name="Footer Placeholder 2">
            <a:extLst>
              <a:ext uri="{FF2B5EF4-FFF2-40B4-BE49-F238E27FC236}">
                <a16:creationId xmlns:a16="http://schemas.microsoft.com/office/drawing/2014/main" id="{FB69FC4C-D686-456C-8929-281CCBB4A996}"/>
              </a:ext>
            </a:extLst>
          </p:cNvPr>
          <p:cNvSpPr>
            <a:spLocks noGrp="1"/>
          </p:cNvSpPr>
          <p:nvPr>
            <p:ph type="ftr" sz="quarter" idx="11"/>
          </p:nvPr>
        </p:nvSpPr>
        <p:spPr>
          <a:xfrm rot="16200000">
            <a:off x="-1638012" y="2282594"/>
            <a:ext cx="3827190" cy="240380"/>
          </a:xfrm>
          <a:prstGeom prst="rect">
            <a:avLst/>
          </a:prstGeom>
        </p:spPr>
        <p:txBody>
          <a:bodyPr/>
          <a:lstStyle>
            <a:lvl1pPr>
              <a:defRPr/>
            </a:lvl1pPr>
          </a:lstStyle>
          <a:p>
            <a:pPr>
              <a:defRPr/>
            </a:pPr>
            <a:endParaRPr lang="en-US"/>
          </a:p>
        </p:txBody>
      </p:sp>
      <p:sp>
        <p:nvSpPr>
          <p:cNvPr id="12" name="Slide Number Placeholder 22">
            <a:extLst>
              <a:ext uri="{FF2B5EF4-FFF2-40B4-BE49-F238E27FC236}">
                <a16:creationId xmlns:a16="http://schemas.microsoft.com/office/drawing/2014/main" id="{C76F3F4F-2A74-470B-B2B0-EDE889239717}"/>
              </a:ext>
            </a:extLst>
          </p:cNvPr>
          <p:cNvSpPr>
            <a:spLocks noGrp="1"/>
          </p:cNvSpPr>
          <p:nvPr>
            <p:ph type="sldNum" sz="quarter" idx="12"/>
          </p:nvPr>
        </p:nvSpPr>
        <p:spPr/>
        <p:txBody>
          <a:bodyPr/>
          <a:lstStyle>
            <a:lvl1pPr>
              <a:defRPr smtClean="0">
                <a:latin typeface="Arial" panose="020B0604020202020204" pitchFamily="34" charset="0"/>
                <a:ea typeface="ＭＳ Ｐゴシック" panose="020B0600070205080204" pitchFamily="34" charset="-128"/>
              </a:defRPr>
            </a:lvl1pPr>
          </a:lstStyle>
          <a:p>
            <a:fld id="{EA624CB9-6C85-4041-8F9E-8BB4D8667724}" type="slidenum">
              <a:rPr lang="en-US" altLang="en-US"/>
              <a:pPr/>
              <a:t>‹#›</a:t>
            </a:fld>
            <a:endParaRPr lang="en-US" altLang="en-US"/>
          </a:p>
        </p:txBody>
      </p:sp>
    </p:spTree>
    <p:extLst>
      <p:ext uri="{BB962C8B-B14F-4D97-AF65-F5344CB8AC3E}">
        <p14:creationId xmlns:p14="http://schemas.microsoft.com/office/powerpoint/2010/main" val="2044175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4000"/>
              </a:lnSpc>
              <a:defRPr sz="4400" baseline="0">
                <a:solidFill>
                  <a:schemeClr val="tx2"/>
                </a:solidFill>
              </a:defRPr>
            </a:lvl1pPr>
          </a:lstStyle>
          <a:p>
            <a:r>
              <a:rPr lang="nl-NL" dirty="0"/>
              <a:t>Titel bewerken</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spTree>
    <p:extLst>
      <p:ext uri="{BB962C8B-B14F-4D97-AF65-F5344CB8AC3E}">
        <p14:creationId xmlns:p14="http://schemas.microsoft.com/office/powerpoint/2010/main" val="3900284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4000"/>
              </a:lnSpc>
              <a:defRPr sz="4400" baseline="0">
                <a:solidFill>
                  <a:schemeClr val="tx2"/>
                </a:solidFill>
              </a:defRPr>
            </a:lvl1pPr>
          </a:lstStyle>
          <a:p>
            <a:r>
              <a:rPr lang="nl-NL" dirty="0"/>
              <a:t>Titel  bewerken</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een foto en zet die op de achtergrond met rechtermuisknop  &gt; </a:t>
            </a:r>
            <a:r>
              <a:rPr lang="nl-NL" dirty="0" err="1"/>
              <a:t>send</a:t>
            </a:r>
            <a:r>
              <a:rPr lang="nl-NL" dirty="0"/>
              <a:t> to back</a:t>
            </a:r>
          </a:p>
        </p:txBody>
      </p:sp>
    </p:spTree>
    <p:extLst>
      <p:ext uri="{BB962C8B-B14F-4D97-AF65-F5344CB8AC3E}">
        <p14:creationId xmlns:p14="http://schemas.microsoft.com/office/powerpoint/2010/main" val="149065194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p>
            <a:r>
              <a:rPr lang="nl-NL" dirty="0"/>
              <a:t>Titel bewerken</a:t>
            </a:r>
            <a:br>
              <a:rPr lang="nl-NL" dirty="0"/>
            </a:br>
            <a:endParaRPr lang="nl-NL" dirty="0"/>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1-6-2026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3806476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1-6-2026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192629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1-6-2026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2623351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1-6-2026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23065330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1-6-2026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extLst>
      <p:ext uri="{BB962C8B-B14F-4D97-AF65-F5344CB8AC3E}">
        <p14:creationId xmlns:p14="http://schemas.microsoft.com/office/powerpoint/2010/main" val="38362077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4" name="Tijdelijke aanduiding voor afbeelding 2"/>
          <p:cNvSpPr>
            <a:spLocks noGrp="1"/>
          </p:cNvSpPr>
          <p:nvPr>
            <p:ph type="pic" idx="13" hasCustomPrompt="1"/>
          </p:nvPr>
        </p:nvSpPr>
        <p:spPr>
          <a:xfrm>
            <a:off x="491525" y="402857"/>
            <a:ext cx="8180292" cy="3920994"/>
          </a:xfrm>
          <a:prstGeom prst="rect">
            <a:avLst/>
          </a:prstGeom>
          <a:solidFill>
            <a:schemeClr val="bg1">
              <a:lumMod val="85000"/>
            </a:schemeClr>
          </a:solidFill>
          <a:ln>
            <a:noFill/>
          </a:ln>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pic>
        <p:nvPicPr>
          <p:cNvPr id="10" name="Afbeelding 9" descr="hoek6.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1-6-2026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extLst>
      <p:ext uri="{BB962C8B-B14F-4D97-AF65-F5344CB8AC3E}">
        <p14:creationId xmlns:p14="http://schemas.microsoft.com/office/powerpoint/2010/main" val="152765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1-6-2026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1528021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1-6-2026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865265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a:solidFill>
                  <a:schemeClr val="tx2"/>
                </a:solidFill>
                <a:latin typeface="+mj-lt"/>
              </a:defRPr>
            </a:lvl1pPr>
          </a:lstStyle>
          <a:p>
            <a:r>
              <a:rPr lang="nl-NL" dirty="0"/>
              <a:t>Titel bewerken</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1-6-2026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extLst>
      <p:ext uri="{BB962C8B-B14F-4D97-AF65-F5344CB8AC3E}">
        <p14:creationId xmlns:p14="http://schemas.microsoft.com/office/powerpoint/2010/main" val="57280949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Quote slide">
    <p:spTree>
      <p:nvGrpSpPr>
        <p:cNvPr id="1" name=""/>
        <p:cNvGrpSpPr/>
        <p:nvPr/>
      </p:nvGrpSpPr>
      <p:grpSpPr>
        <a:xfrm>
          <a:off x="0" y="0"/>
          <a:ext cx="0" cy="0"/>
          <a:chOff x="0" y="0"/>
          <a:chExt cx="0" cy="0"/>
        </a:xfrm>
      </p:grpSpPr>
      <p:sp>
        <p:nvSpPr>
          <p:cNvPr id="7" name="Rechthoek 6"/>
          <p:cNvSpPr/>
          <p:nvPr userDrawn="1"/>
        </p:nvSpPr>
        <p:spPr>
          <a:xfrm>
            <a:off x="491527" y="404117"/>
            <a:ext cx="8180290" cy="3919734"/>
          </a:xfrm>
          <a:prstGeom prst="rect">
            <a:avLst/>
          </a:prstGeom>
          <a:solidFill>
            <a:srgbClr val="0023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voettekst 3"/>
          <p:cNvSpPr>
            <a:spLocks noGrp="1"/>
          </p:cNvSpPr>
          <p:nvPr>
            <p:ph type="ftr" sz="quarter" idx="11"/>
          </p:nvPr>
        </p:nvSpPr>
        <p:spPr/>
        <p:txBody>
          <a:bodyPr/>
          <a:lstStyle/>
          <a:p>
            <a:r>
              <a:rPr lang="nl-NL" dirty="0"/>
              <a:t>Titel bewerken</a:t>
            </a:r>
          </a:p>
        </p:txBody>
      </p:sp>
      <p:sp>
        <p:nvSpPr>
          <p:cNvPr id="5" name="Tijdelijke aanduiding voor dianummer 4"/>
          <p:cNvSpPr>
            <a:spLocks noGrp="1"/>
          </p:cNvSpPr>
          <p:nvPr>
            <p:ph type="sldNum" sz="quarter" idx="12"/>
          </p:nvPr>
        </p:nvSpPr>
        <p:spPr/>
        <p:txBody>
          <a:bodyPr/>
          <a:lstStyle>
            <a:lvl1pPr algn="ctr">
              <a:defRPr/>
            </a:lvl1pPr>
          </a:lstStyle>
          <a:p>
            <a:fld id="{8C6BC05E-DB9A-EB4A-A776-575FA40369A3}" type="slidenum">
              <a:rPr lang="nl-NL" smtClean="0"/>
              <a:pPr/>
              <a:t>‹#›</a:t>
            </a:fld>
            <a:endParaRPr lang="nl-NL" dirty="0"/>
          </a:p>
        </p:txBody>
      </p:sp>
      <p:sp>
        <p:nvSpPr>
          <p:cNvPr id="9" name="Tijdelijke aanduiding voor inhoud 7"/>
          <p:cNvSpPr>
            <a:spLocks noGrp="1"/>
          </p:cNvSpPr>
          <p:nvPr>
            <p:ph sz="quarter" idx="13" hasCustomPrompt="1"/>
          </p:nvPr>
        </p:nvSpPr>
        <p:spPr>
          <a:xfrm>
            <a:off x="1062278" y="404117"/>
            <a:ext cx="6999940" cy="3919734"/>
          </a:xfrm>
          <a:prstGeom prst="rect">
            <a:avLst/>
          </a:prstGeom>
        </p:spPr>
        <p:txBody>
          <a:bodyPr anchor="ctr"/>
          <a:lstStyle>
            <a:lvl1pPr marL="0" indent="0" algn="ctr">
              <a:lnSpc>
                <a:spcPct val="100000"/>
              </a:lnSpc>
              <a:buFontTx/>
              <a:buNone/>
              <a:defRPr sz="4000" baseline="0">
                <a:solidFill>
                  <a:srgbClr val="FFFFFF"/>
                </a:solidFill>
                <a:latin typeface="+mj-lt"/>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nl-NL" dirty="0"/>
              <a:t>‘Klik hier om je quote te schrijven’ </a:t>
            </a:r>
          </a:p>
        </p:txBody>
      </p:sp>
    </p:spTree>
    <p:extLst>
      <p:ext uri="{BB962C8B-B14F-4D97-AF65-F5344CB8AC3E}">
        <p14:creationId xmlns:p14="http://schemas.microsoft.com/office/powerpoint/2010/main" val="326777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dia Afbeelding">
    <p:bg>
      <p:bgRef idx="1001">
        <a:schemeClr val="bg1"/>
      </p:bgRef>
    </p:bg>
    <p:spTree>
      <p:nvGrpSpPr>
        <p:cNvPr id="1" name=""/>
        <p:cNvGrpSpPr/>
        <p:nvPr/>
      </p:nvGrpSpPr>
      <p:grpSpPr>
        <a:xfrm>
          <a:off x="0" y="0"/>
          <a:ext cx="0" cy="0"/>
          <a:chOff x="0" y="0"/>
          <a:chExt cx="0" cy="0"/>
        </a:xfrm>
      </p:grpSpPr>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5" y="398628"/>
            <a:ext cx="8180292" cy="3919734"/>
          </a:xfrm>
          <a:prstGeom prst="rect">
            <a:avLst/>
          </a:prstGeom>
        </p:spPr>
      </p:pic>
      <p:pic>
        <p:nvPicPr>
          <p:cNvPr id="10" name="Afbeelding 9" descr="hoek6.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285528235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eldia Afbeelding">
    <p:bg>
      <p:bgRef idx="1001">
        <a:schemeClr val="bg1"/>
      </p:bgRef>
    </p:bg>
    <p:spTree>
      <p:nvGrpSpPr>
        <p:cNvPr id="1" name=""/>
        <p:cNvGrpSpPr/>
        <p:nvPr/>
      </p:nvGrpSpPr>
      <p:grpSpPr>
        <a:xfrm>
          <a:off x="0" y="0"/>
          <a:ext cx="0" cy="0"/>
          <a:chOff x="0" y="0"/>
          <a:chExt cx="0" cy="0"/>
        </a:xfrm>
      </p:grpSpPr>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6703" y="398628"/>
            <a:ext cx="8189936" cy="3919734"/>
          </a:xfrm>
          <a:prstGeom prst="rect">
            <a:avLst/>
          </a:prstGeom>
        </p:spPr>
      </p:pic>
      <p:pic>
        <p:nvPicPr>
          <p:cNvPr id="10" name="Afbeelding 9" descr="hoek6.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351594253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eldia Afbeelding">
    <p:bg>
      <p:bgRef idx="1001">
        <a:schemeClr val="bg1"/>
      </p:bgRef>
    </p:bg>
    <p:spTree>
      <p:nvGrpSpPr>
        <p:cNvPr id="1" name=""/>
        <p:cNvGrpSpPr/>
        <p:nvPr/>
      </p:nvGrpSpPr>
      <p:grpSpPr>
        <a:xfrm>
          <a:off x="0" y="0"/>
          <a:ext cx="0" cy="0"/>
          <a:chOff x="0" y="0"/>
          <a:chExt cx="0" cy="0"/>
        </a:xfrm>
      </p:grpSpPr>
      <p:pic>
        <p:nvPicPr>
          <p:cNvPr id="9"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5" y="398628"/>
            <a:ext cx="8180294" cy="3919734"/>
          </a:xfrm>
          <a:prstGeom prst="rect">
            <a:avLst/>
          </a:prstGeom>
        </p:spPr>
      </p:pic>
      <p:pic>
        <p:nvPicPr>
          <p:cNvPr id="10" name="Afbeelding 9" descr="hoek6.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517643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eldia Afbeelding">
    <p:bg>
      <p:bgRef idx="1001">
        <a:schemeClr val="bg1"/>
      </p:bgRef>
    </p:bg>
    <p:spTree>
      <p:nvGrpSpPr>
        <p:cNvPr id="1" name=""/>
        <p:cNvGrpSpPr/>
        <p:nvPr/>
      </p:nvGrpSpPr>
      <p:grpSpPr>
        <a:xfrm>
          <a:off x="0" y="0"/>
          <a:ext cx="0" cy="0"/>
          <a:chOff x="0" y="0"/>
          <a:chExt cx="0" cy="0"/>
        </a:xfrm>
      </p:grpSpPr>
      <p:pic>
        <p:nvPicPr>
          <p:cNvPr id="11" name="Tijdelijke aanduiding voor 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1524" y="398627"/>
            <a:ext cx="8180296" cy="3919735"/>
          </a:xfrm>
          <a:prstGeom prst="rect">
            <a:avLst/>
          </a:prstGeom>
        </p:spPr>
      </p:pic>
      <p:pic>
        <p:nvPicPr>
          <p:cNvPr id="10" name="Afbeelding 9" descr="hoek6.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811988" cy="1331350"/>
          </a:xfrm>
          <a:prstGeom prst="rect">
            <a:avLst/>
          </a:prstGeom>
        </p:spPr>
      </p:pic>
      <p:pic>
        <p:nvPicPr>
          <p:cNvPr id="18" name="Afbeelding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858" y="3884623"/>
            <a:ext cx="3005295" cy="1287551"/>
          </a:xfrm>
          <a:prstGeom prst="rect">
            <a:avLst/>
          </a:prstGeom>
        </p:spPr>
      </p:pic>
      <p:sp>
        <p:nvSpPr>
          <p:cNvPr id="21" name="Titel 1"/>
          <p:cNvSpPr>
            <a:spLocks noGrp="1"/>
          </p:cNvSpPr>
          <p:nvPr>
            <p:ph type="ctrTitle" hasCustomPrompt="1"/>
          </p:nvPr>
        </p:nvSpPr>
        <p:spPr>
          <a:xfrm>
            <a:off x="790348" y="2704419"/>
            <a:ext cx="4874225" cy="1134000"/>
          </a:xfrm>
          <a:prstGeom prst="rect">
            <a:avLst/>
          </a:prstGeom>
        </p:spPr>
        <p:txBody>
          <a:bodyPr anchor="b"/>
          <a:lstStyle>
            <a:lvl1pPr>
              <a:lnSpc>
                <a:spcPct val="80000"/>
              </a:lnSpc>
              <a:defRPr sz="6000" baseline="0">
                <a:solidFill>
                  <a:srgbClr val="FFFFFF"/>
                </a:solidFill>
              </a:defRPr>
            </a:lvl1pPr>
          </a:lstStyle>
          <a:p>
            <a:r>
              <a:rPr lang="nl-NL" dirty="0"/>
              <a:t>Titel  bewerken</a:t>
            </a:r>
          </a:p>
        </p:txBody>
      </p:sp>
      <p:sp>
        <p:nvSpPr>
          <p:cNvPr id="22" name="Subtitel 2"/>
          <p:cNvSpPr>
            <a:spLocks noGrp="1"/>
          </p:cNvSpPr>
          <p:nvPr>
            <p:ph type="subTitle" idx="1" hasCustomPrompt="1"/>
          </p:nvPr>
        </p:nvSpPr>
        <p:spPr>
          <a:xfrm>
            <a:off x="790348" y="3851593"/>
            <a:ext cx="4874225" cy="424814"/>
          </a:xfrm>
          <a:prstGeom prst="rect">
            <a:avLst/>
          </a:prstGeo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solidFill>
                  <a:srgbClr val="FFFFFF"/>
                </a:solidFill>
              </a:rPr>
              <a:t>Subtitel bewerken</a:t>
            </a:r>
          </a:p>
        </p:txBody>
      </p:sp>
      <p:pic>
        <p:nvPicPr>
          <p:cNvPr id="19" name="Afbeelding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974" y="-130890"/>
            <a:ext cx="1709400" cy="1281296"/>
          </a:xfrm>
          <a:prstGeom prst="rect">
            <a:avLst/>
          </a:prstGeom>
        </p:spPr>
      </p:pic>
      <p:pic>
        <p:nvPicPr>
          <p:cNvPr id="23" name="Afbeelding 22" descr="Erasmus signature_02_RGB_black.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Tree>
    <p:extLst>
      <p:ext uri="{BB962C8B-B14F-4D97-AF65-F5344CB8AC3E}">
        <p14:creationId xmlns:p14="http://schemas.microsoft.com/office/powerpoint/2010/main" val="36625486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rot="16200000">
            <a:off x="-1638012" y="2282594"/>
            <a:ext cx="3827190" cy="240380"/>
          </a:xfrm>
          <a:prstGeom prst="rect">
            <a:avLst/>
          </a:prstGeom>
        </p:spPr>
        <p:txBody>
          <a:bodyPr vert="horz" lIns="0" tIns="0" rIns="0" bIns="0" rtlCol="0" anchor="t" anchorCtr="0">
            <a:noAutofit/>
          </a:bodyPr>
          <a:lstStyle>
            <a:lvl1pPr algn="l">
              <a:defRPr sz="1000" b="0" i="0">
                <a:solidFill>
                  <a:schemeClr val="tx2"/>
                </a:solidFill>
                <a:latin typeface="Museo Sans 300"/>
                <a:cs typeface="Museo Sans 300"/>
              </a:defRPr>
            </a:lvl1pPr>
          </a:lstStyle>
          <a:p>
            <a:r>
              <a:rPr lang="nl-NL" dirty="0"/>
              <a:t>Titel bewerken</a:t>
            </a:r>
          </a:p>
        </p:txBody>
      </p:sp>
      <p:sp>
        <p:nvSpPr>
          <p:cNvPr id="6" name="Tijdelijke aanduiding voor dianummer 5"/>
          <p:cNvSpPr>
            <a:spLocks noGrp="1"/>
          </p:cNvSpPr>
          <p:nvPr>
            <p:ph type="sldNum" sz="quarter" idx="4"/>
          </p:nvPr>
        </p:nvSpPr>
        <p:spPr>
          <a:xfrm>
            <a:off x="84276" y="4598288"/>
            <a:ext cx="324000" cy="180285"/>
          </a:xfrm>
          <a:prstGeom prst="rect">
            <a:avLst/>
          </a:prstGeom>
        </p:spPr>
        <p:txBody>
          <a:bodyPr vert="horz" lIns="0" tIns="0" rIns="0" bIns="0" rtlCol="0" anchor="t" anchorCtr="0">
            <a:noAutofit/>
          </a:bodyPr>
          <a:lstStyle>
            <a:lvl1pPr algn="l">
              <a:defRPr sz="1000" b="0" i="0">
                <a:solidFill>
                  <a:schemeClr val="tx2"/>
                </a:solidFill>
                <a:latin typeface="+mj-lt"/>
                <a:cs typeface="Museo Sans 500"/>
              </a:defRPr>
            </a:lvl1pPr>
          </a:lstStyle>
          <a:p>
            <a:pPr algn="ctr"/>
            <a:fld id="{92F9B4C5-C63B-9C46-82C2-B5BE7682DC36}" type="slidenum">
              <a:rPr lang="nl-NL" smtClean="0"/>
              <a:t>‹#›</a:t>
            </a:fld>
            <a:endParaRPr lang="nl-NL" dirty="0"/>
          </a:p>
        </p:txBody>
      </p:sp>
      <p:cxnSp>
        <p:nvCxnSpPr>
          <p:cNvPr id="18" name="Rechte verbindingslijn 17"/>
          <p:cNvCxnSpPr/>
          <p:nvPr/>
        </p:nvCxnSpPr>
        <p:spPr>
          <a:xfrm>
            <a:off x="245013" y="4384982"/>
            <a:ext cx="0" cy="162000"/>
          </a:xfrm>
          <a:prstGeom prst="line">
            <a:avLst/>
          </a:prstGeom>
          <a:ln w="6350" cmpd="sng">
            <a:solidFill>
              <a:srgbClr val="002328"/>
            </a:solidFill>
          </a:ln>
          <a:effectLst/>
        </p:spPr>
        <p:style>
          <a:lnRef idx="2">
            <a:schemeClr val="accent1"/>
          </a:lnRef>
          <a:fillRef idx="0">
            <a:schemeClr val="accent1"/>
          </a:fillRef>
          <a:effectRef idx="1">
            <a:schemeClr val="accent1"/>
          </a:effectRef>
          <a:fontRef idx="minor">
            <a:schemeClr val="tx1"/>
          </a:fontRef>
        </p:style>
      </p:cxnSp>
      <p:pic>
        <p:nvPicPr>
          <p:cNvPr id="15" name="Afbeelding 14" descr="Erasmus signature_02_RGB_black.png"/>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6971702" y="3884623"/>
            <a:ext cx="2137504" cy="1281296"/>
          </a:xfrm>
          <a:prstGeom prst="rect">
            <a:avLst/>
          </a:prstGeom>
        </p:spPr>
      </p:pic>
      <p:sp>
        <p:nvSpPr>
          <p:cNvPr id="19"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nl-NL" dirty="0"/>
              <a:t>Titel bewerken</a:t>
            </a:r>
          </a:p>
        </p:txBody>
      </p:sp>
      <p:sp>
        <p:nvSpPr>
          <p:cNvPr id="20"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94" r:id="rId4"/>
    <p:sldLayoutId id="2147483662" r:id="rId5"/>
    <p:sldLayoutId id="2147483695" r:id="rId6"/>
    <p:sldLayoutId id="2147483699" r:id="rId7"/>
    <p:sldLayoutId id="2147483696" r:id="rId8"/>
    <p:sldLayoutId id="2147483697" r:id="rId9"/>
    <p:sldLayoutId id="2147483698" r:id="rId10"/>
    <p:sldLayoutId id="2147483670" r:id="rId11"/>
    <p:sldLayoutId id="2147483671" r:id="rId12"/>
    <p:sldLayoutId id="2147483650" r:id="rId13"/>
    <p:sldLayoutId id="2147483659" r:id="rId14"/>
    <p:sldLayoutId id="2147483652" r:id="rId15"/>
    <p:sldLayoutId id="2147483653" r:id="rId16"/>
    <p:sldLayoutId id="2147483672" r:id="rId17"/>
    <p:sldLayoutId id="2147483663" r:id="rId18"/>
    <p:sldLayoutId id="2147483660" r:id="rId19"/>
    <p:sldLayoutId id="2147483661" r:id="rId20"/>
    <p:sldLayoutId id="2147483690" r:id="rId21"/>
    <p:sldLayoutId id="2147483691" r:id="rId22"/>
    <p:sldLayoutId id="2147483654" r:id="rId23"/>
    <p:sldLayoutId id="2147483684" r:id="rId24"/>
    <p:sldLayoutId id="2147483674" r:id="rId25"/>
    <p:sldLayoutId id="2147483685" r:id="rId26"/>
    <p:sldLayoutId id="2147483655" r:id="rId27"/>
    <p:sldLayoutId id="2147483686" r:id="rId28"/>
    <p:sldLayoutId id="2147483675" r:id="rId29"/>
    <p:sldLayoutId id="2147483687" r:id="rId30"/>
    <p:sldLayoutId id="2147483676" r:id="rId31"/>
    <p:sldLayoutId id="2147483688" r:id="rId32"/>
    <p:sldLayoutId id="2147483677" r:id="rId33"/>
    <p:sldLayoutId id="2147483689" r:id="rId34"/>
    <p:sldLayoutId id="2147483678" r:id="rId35"/>
    <p:sldLayoutId id="2147483679" r:id="rId36"/>
    <p:sldLayoutId id="2147483680" r:id="rId37"/>
    <p:sldLayoutId id="2147483681" r:id="rId38"/>
    <p:sldLayoutId id="2147483682" r:id="rId39"/>
    <p:sldLayoutId id="2147483683" r:id="rId40"/>
    <p:sldLayoutId id="2147483701" r:id="rId41"/>
    <p:sldLayoutId id="2147483715" r:id="rId42"/>
  </p:sldLayoutIdLst>
  <p:hf hdr="0" dt="0"/>
  <p:txStyles>
    <p:titleStyle>
      <a:lvl1pPr algn="l" defTabSz="457200" rtl="0" eaLnBrk="1" latinLnBrk="0" hangingPunct="1">
        <a:lnSpc>
          <a:spcPts val="3200"/>
        </a:lnSpc>
        <a:spcBef>
          <a:spcPct val="0"/>
        </a:spcBef>
        <a:buNone/>
        <a:defRPr sz="2800" b="0" i="0" kern="1200">
          <a:solidFill>
            <a:srgbClr val="002328"/>
          </a:solidFill>
          <a:latin typeface="+mj-lt"/>
          <a:ea typeface="+mj-ea"/>
          <a:cs typeface="Museo Sans 700"/>
        </a:defRPr>
      </a:lvl1pPr>
    </p:titleStyle>
    <p:bodyStyle>
      <a:lvl1pPr marL="288000" indent="-288000" algn="l" defTabSz="457200" rtl="0" eaLnBrk="1" latinLnBrk="0" hangingPunct="1">
        <a:lnSpc>
          <a:spcPts val="2500"/>
        </a:lnSpc>
        <a:spcBef>
          <a:spcPts val="0"/>
        </a:spcBef>
        <a:buClr>
          <a:schemeClr val="accent1"/>
        </a:buClr>
        <a:buSzPct val="110000"/>
        <a:buFont typeface="Arial"/>
        <a:buChar char="•"/>
        <a:defRPr sz="1800" b="0" i="0" kern="1200">
          <a:solidFill>
            <a:schemeClr val="tx1"/>
          </a:solidFill>
          <a:latin typeface="+mn-lt"/>
          <a:ea typeface="+mn-ea"/>
          <a:cs typeface="Museo Sans 500"/>
        </a:defRPr>
      </a:lvl1pPr>
      <a:lvl2pPr marL="576000" indent="-288000" algn="l" defTabSz="457200" rtl="0" eaLnBrk="1" latinLnBrk="0" hangingPunct="1">
        <a:lnSpc>
          <a:spcPts val="2500"/>
        </a:lnSpc>
        <a:spcBef>
          <a:spcPts val="0"/>
        </a:spcBef>
        <a:buClr>
          <a:schemeClr val="accent1"/>
        </a:buClr>
        <a:buSzPct val="80000"/>
        <a:buFont typeface="Arial"/>
        <a:buChar char="•"/>
        <a:defRPr sz="1600" b="0" i="0" kern="1200">
          <a:solidFill>
            <a:schemeClr val="tx1"/>
          </a:solidFill>
          <a:latin typeface="Museo Sans 300"/>
          <a:ea typeface="+mn-ea"/>
          <a:cs typeface="Museo Sans 300"/>
        </a:defRPr>
      </a:lvl2pPr>
      <a:lvl3pPr marL="864000" indent="-288000" algn="l" defTabSz="457200" rtl="0" eaLnBrk="1" latinLnBrk="0" hangingPunct="1">
        <a:lnSpc>
          <a:spcPts val="2500"/>
        </a:lnSpc>
        <a:spcBef>
          <a:spcPts val="0"/>
        </a:spcBef>
        <a:buClr>
          <a:schemeClr val="accent1"/>
        </a:buClr>
        <a:buSzPct val="80000"/>
        <a:buFont typeface="Arial"/>
        <a:buChar char="•"/>
        <a:defRPr sz="1600" b="0" i="0" kern="1200">
          <a:solidFill>
            <a:schemeClr val="tx1"/>
          </a:solidFill>
          <a:latin typeface="Museo Sans 300"/>
          <a:ea typeface="+mn-ea"/>
          <a:cs typeface="Museo Sans 300"/>
        </a:defRPr>
      </a:lvl3pPr>
      <a:lvl4pPr marL="1152000" indent="-288000" algn="l" defTabSz="457200" rtl="0" eaLnBrk="1" latinLnBrk="0" hangingPunct="1">
        <a:lnSpc>
          <a:spcPts val="2500"/>
        </a:lnSpc>
        <a:spcBef>
          <a:spcPts val="0"/>
        </a:spcBef>
        <a:buClr>
          <a:schemeClr val="accent1"/>
        </a:buClr>
        <a:buSzPct val="80000"/>
        <a:buFont typeface="Arial"/>
        <a:buChar char="•"/>
        <a:defRPr sz="1600" b="0" i="0" kern="1200">
          <a:solidFill>
            <a:schemeClr val="tx1"/>
          </a:solidFill>
          <a:latin typeface="Museo Sans 300"/>
          <a:ea typeface="+mn-ea"/>
          <a:cs typeface="Museo Sans 300"/>
        </a:defRPr>
      </a:lvl4pPr>
      <a:lvl5pPr marL="1440000" indent="-288000" algn="l" defTabSz="457200" rtl="0" eaLnBrk="1" latinLnBrk="0" hangingPunct="1">
        <a:lnSpc>
          <a:spcPts val="2500"/>
        </a:lnSpc>
        <a:spcBef>
          <a:spcPts val="0"/>
        </a:spcBef>
        <a:buClr>
          <a:schemeClr val="accent1"/>
        </a:buClr>
        <a:buSzPct val="80000"/>
        <a:buFont typeface="Arial"/>
        <a:buChar char="•"/>
        <a:defRPr sz="16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4">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nl-NL" dirty="0"/>
              <a:t>Titel bewerken</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2"/>
                </a:solidFill>
                <a:latin typeface="Museo Sans 100"/>
                <a:cs typeface="Museo Sans 100"/>
              </a:defRPr>
            </a:lvl1pPr>
          </a:lstStyle>
          <a:p>
            <a:fld id="{F10973AC-957D-C346-BA56-D82065FA2AEB}" type="datetimeFigureOut">
              <a:rPr lang="nl-NL" smtClean="0"/>
              <a:pPr/>
              <a:t>1-6-2026</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a:t>
            </a:fld>
            <a:endParaRPr lang="nl-NL" dirty="0"/>
          </a:p>
        </p:txBody>
      </p:sp>
    </p:spTree>
    <p:extLst>
      <p:ext uri="{BB962C8B-B14F-4D97-AF65-F5344CB8AC3E}">
        <p14:creationId xmlns:p14="http://schemas.microsoft.com/office/powerpoint/2010/main" val="34363227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1.xml"/><Relationship Id="rId1" Type="http://schemas.openxmlformats.org/officeDocument/2006/relationships/themeOverride" Target="../theme/themeOverride28.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42.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2.xml"/><Relationship Id="rId1" Type="http://schemas.openxmlformats.org/officeDocument/2006/relationships/themeOverride" Target="../theme/themeOverride3.x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42.xml"/><Relationship Id="rId1" Type="http://schemas.openxmlformats.org/officeDocument/2006/relationships/themeOverride" Target="../theme/themeOverride5.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42.xml"/><Relationship Id="rId1" Type="http://schemas.openxmlformats.org/officeDocument/2006/relationships/themeOverride" Target="../theme/themeOverride6.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42.xml"/><Relationship Id="rId1" Type="http://schemas.openxmlformats.org/officeDocument/2006/relationships/themeOverride" Target="../theme/themeOverride7.xml"/><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8.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1.xml"/><Relationship Id="rId1" Type="http://schemas.openxmlformats.org/officeDocument/2006/relationships/themeOverride" Target="../theme/themeOverride9.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1.xml"/><Relationship Id="rId1" Type="http://schemas.openxmlformats.org/officeDocument/2006/relationships/themeOverride" Target="../theme/themeOverride1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1.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1.xml"/><Relationship Id="rId1" Type="http://schemas.openxmlformats.org/officeDocument/2006/relationships/themeOverride" Target="../theme/themeOverride1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1.xml"/><Relationship Id="rId1" Type="http://schemas.openxmlformats.org/officeDocument/2006/relationships/themeOverride" Target="../theme/themeOverride1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hemeOverride" Target="../theme/themeOverride15.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7.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1.xml"/><Relationship Id="rId1" Type="http://schemas.openxmlformats.org/officeDocument/2006/relationships/themeOverride" Target="../theme/themeOverride2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1.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1.xml"/><Relationship Id="rId1" Type="http://schemas.openxmlformats.org/officeDocument/2006/relationships/themeOverride" Target="../theme/themeOverride2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6.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hyperlink" Target="http://populationpyramid.net/" TargetMode="Externa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C6BC05E-DB9A-EB4A-A776-575FA40369A3}" type="slidenum">
              <a:rPr lang="nl-NL" noProof="0" smtClean="0"/>
              <a:pPr/>
              <a:t>1</a:t>
            </a:fld>
            <a:endParaRPr lang="nl-NL" noProof="0" dirty="0"/>
          </a:p>
        </p:txBody>
      </p:sp>
      <p:sp>
        <p:nvSpPr>
          <p:cNvPr id="4" name="Tijdelijke aanduiding voor inhoud 3"/>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Hoe waarderen we een jaar in goede gezondheid? </a:t>
            </a:r>
          </a:p>
          <a:p>
            <a:pPr lvl="0">
              <a:lnSpc>
                <a:spcPct val="107000"/>
              </a:lnSpc>
            </a:pPr>
            <a:r>
              <a:rPr lang="nl-NL" sz="1800" noProof="0" dirty="0">
                <a:ea typeface="Calibri" panose="020F0502020204030204" pitchFamily="34" charset="0"/>
                <a:cs typeface="Times New Roman" panose="02020603050405020304" pitchFamily="18" charset="0"/>
              </a:rPr>
              <a:t>Waarom hebben we een eigen risico in de zorgverzekering? </a:t>
            </a:r>
          </a:p>
          <a:p>
            <a:pPr lvl="0">
              <a:lnSpc>
                <a:spcPct val="107000"/>
              </a:lnSpc>
            </a:pPr>
            <a:r>
              <a:rPr lang="nl-NL" sz="1800" noProof="0" dirty="0">
                <a:ea typeface="Calibri" panose="020F0502020204030204" pitchFamily="34" charset="0"/>
                <a:cs typeface="Times New Roman" panose="02020603050405020304" pitchFamily="18" charset="0"/>
              </a:rPr>
              <a:t>Waarom stijgen de zorgkosten als nooit tevoren? </a:t>
            </a:r>
          </a:p>
          <a:p>
            <a:pPr lvl="0">
              <a:lnSpc>
                <a:spcPct val="107000"/>
              </a:lnSpc>
            </a:pPr>
            <a:r>
              <a:rPr lang="nl-NL" sz="1800" noProof="0" dirty="0">
                <a:ea typeface="Calibri" panose="020F0502020204030204" pitchFamily="34" charset="0"/>
                <a:cs typeface="Times New Roman" panose="02020603050405020304" pitchFamily="18" charset="0"/>
              </a:rPr>
              <a:t>Waarom is overgewicht zo gestegen de laatste decennia?</a:t>
            </a:r>
          </a:p>
          <a:p>
            <a:pPr lvl="0">
              <a:lnSpc>
                <a:spcPct val="107000"/>
              </a:lnSpc>
            </a:pPr>
            <a:r>
              <a:rPr lang="nl-NL" sz="1800" noProof="0" dirty="0">
                <a:ea typeface="Calibri" panose="020F0502020204030204" pitchFamily="34" charset="0"/>
                <a:cs typeface="Times New Roman" panose="02020603050405020304" pitchFamily="18" charset="0"/>
              </a:rPr>
              <a:t>Waarom gaan mensen met een abonnement nooit naar de sportschool?</a:t>
            </a:r>
          </a:p>
          <a:p>
            <a:pPr lvl="0">
              <a:lnSpc>
                <a:spcPct val="107000"/>
              </a:lnSpc>
            </a:pPr>
            <a:r>
              <a:rPr lang="nl-NL" sz="1800" dirty="0">
                <a:ea typeface="Calibri" panose="020F0502020204030204" pitchFamily="34" charset="0"/>
                <a:cs typeface="Times New Roman" panose="02020603050405020304" pitchFamily="18" charset="0"/>
              </a:rPr>
              <a:t>Reageren ziekenhuizen op financiële prikkels?</a:t>
            </a:r>
            <a:r>
              <a:rPr lang="nl-NL" sz="1800" noProof="0" dirty="0">
                <a:ea typeface="Calibri" panose="020F0502020204030204" pitchFamily="34" charset="0"/>
                <a:cs typeface="Times New Roman" panose="02020603050405020304" pitchFamily="18" charset="0"/>
              </a:rPr>
              <a:t> </a:t>
            </a:r>
          </a:p>
          <a:p>
            <a:pPr lvl="0">
              <a:lnSpc>
                <a:spcPct val="107000"/>
              </a:lnSpc>
            </a:pPr>
            <a:r>
              <a:rPr lang="nl-NL" sz="1800" noProof="0" dirty="0">
                <a:ea typeface="Calibri" panose="020F0502020204030204" pitchFamily="34" charset="0"/>
                <a:cs typeface="Times New Roman" panose="02020603050405020304" pitchFamily="18" charset="0"/>
              </a:rPr>
              <a:t>Waarom verdienen artsen zoveel? </a:t>
            </a:r>
          </a:p>
          <a:p>
            <a:pPr lvl="0">
              <a:lnSpc>
                <a:spcPct val="107000"/>
              </a:lnSpc>
            </a:pPr>
            <a:r>
              <a:rPr lang="nl-NL" sz="1800" noProof="0" dirty="0">
                <a:ea typeface="Calibri" panose="020F0502020204030204" pitchFamily="34" charset="0"/>
                <a:cs typeface="Times New Roman" panose="02020603050405020304" pitchFamily="18" charset="0"/>
              </a:rPr>
              <a:t>Wat is een optimale accijns voor e-sigaretten?</a:t>
            </a:r>
          </a:p>
          <a:p>
            <a:pPr lvl="0">
              <a:lnSpc>
                <a:spcPct val="107000"/>
              </a:lnSpc>
            </a:pPr>
            <a:r>
              <a:rPr lang="nl-NL" sz="1800" dirty="0">
                <a:ea typeface="Calibri" panose="020F0502020204030204" pitchFamily="34" charset="0"/>
                <a:cs typeface="Times New Roman" panose="02020603050405020304" pitchFamily="18" charset="0"/>
              </a:rPr>
              <a:t>Waarom zijn er verschillen in levensverwachting tussen arm en rijk?</a:t>
            </a:r>
            <a:endParaRPr lang="nl-NL" sz="1800" noProof="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7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870">
                                          <p:stCondLst>
                                            <p:cond delay="0"/>
                                          </p:stCondLst>
                                        </p:cTn>
                                        <p:tgtEl>
                                          <p:spTgt spid="4">
                                            <p:txEl>
                                              <p:pRg st="0" end="0"/>
                                            </p:txEl>
                                          </p:spTgt>
                                        </p:tgtEl>
                                      </p:cBhvr>
                                    </p:animEffect>
                                    <p:anim calcmode="lin" valueType="num">
                                      <p:cBhvr>
                                        <p:cTn id="8" dur="2733"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xEl>
                                              <p:pRg st="0" end="0"/>
                                            </p:txEl>
                                          </p:spTgt>
                                        </p:tgtEl>
                                      </p:cBhvr>
                                      <p:to x="100000" y="60000"/>
                                    </p:animScale>
                                    <p:animScale>
                                      <p:cBhvr>
                                        <p:cTn id="14" dur="249" decel="50000">
                                          <p:stCondLst>
                                            <p:cond delay="1014"/>
                                          </p:stCondLst>
                                        </p:cTn>
                                        <p:tgtEl>
                                          <p:spTgt spid="4">
                                            <p:txEl>
                                              <p:pRg st="0" end="0"/>
                                            </p:txEl>
                                          </p:spTgt>
                                        </p:tgtEl>
                                      </p:cBhvr>
                                      <p:to x="100000" y="100000"/>
                                    </p:animScale>
                                    <p:animScale>
                                      <p:cBhvr>
                                        <p:cTn id="15" dur="39">
                                          <p:stCondLst>
                                            <p:cond delay="1968"/>
                                          </p:stCondLst>
                                        </p:cTn>
                                        <p:tgtEl>
                                          <p:spTgt spid="4">
                                            <p:txEl>
                                              <p:pRg st="0" end="0"/>
                                            </p:txEl>
                                          </p:spTgt>
                                        </p:tgtEl>
                                      </p:cBhvr>
                                      <p:to x="100000" y="80000"/>
                                    </p:animScale>
                                    <p:animScale>
                                      <p:cBhvr>
                                        <p:cTn id="16" dur="249" decel="50000">
                                          <p:stCondLst>
                                            <p:cond delay="2007"/>
                                          </p:stCondLst>
                                        </p:cTn>
                                        <p:tgtEl>
                                          <p:spTgt spid="4">
                                            <p:txEl>
                                              <p:pRg st="0" end="0"/>
                                            </p:txEl>
                                          </p:spTgt>
                                        </p:tgtEl>
                                      </p:cBhvr>
                                      <p:to x="100000" y="100000"/>
                                    </p:animScale>
                                    <p:animScale>
                                      <p:cBhvr>
                                        <p:cTn id="17" dur="39">
                                          <p:stCondLst>
                                            <p:cond delay="2463"/>
                                          </p:stCondLst>
                                        </p:cTn>
                                        <p:tgtEl>
                                          <p:spTgt spid="4">
                                            <p:txEl>
                                              <p:pRg st="0" end="0"/>
                                            </p:txEl>
                                          </p:spTgt>
                                        </p:tgtEl>
                                      </p:cBhvr>
                                      <p:to x="100000" y="90000"/>
                                    </p:animScale>
                                    <p:animScale>
                                      <p:cBhvr>
                                        <p:cTn id="18" dur="249" decel="50000">
                                          <p:stCondLst>
                                            <p:cond delay="2502"/>
                                          </p:stCondLst>
                                        </p:cTn>
                                        <p:tgtEl>
                                          <p:spTgt spid="4">
                                            <p:txEl>
                                              <p:pRg st="0" end="0"/>
                                            </p:txEl>
                                          </p:spTgt>
                                        </p:tgtEl>
                                      </p:cBhvr>
                                      <p:to x="100000" y="100000"/>
                                    </p:animScale>
                                    <p:animScale>
                                      <p:cBhvr>
                                        <p:cTn id="19" dur="39">
                                          <p:stCondLst>
                                            <p:cond delay="2712"/>
                                          </p:stCondLst>
                                        </p:cTn>
                                        <p:tgtEl>
                                          <p:spTgt spid="4">
                                            <p:txEl>
                                              <p:pRg st="0" end="0"/>
                                            </p:txEl>
                                          </p:spTgt>
                                        </p:tgtEl>
                                      </p:cBhvr>
                                      <p:to x="100000" y="95000"/>
                                    </p:animScale>
                                    <p:animScale>
                                      <p:cBhvr>
                                        <p:cTn id="20" dur="249" decel="50000">
                                          <p:stCondLst>
                                            <p:cond delay="2751"/>
                                          </p:stCondLst>
                                        </p:cTn>
                                        <p:tgtEl>
                                          <p:spTgt spid="4">
                                            <p:txEl>
                                              <p:pRg st="0" end="0"/>
                                            </p:txEl>
                                          </p:spTgt>
                                        </p:tgtEl>
                                      </p:cBhvr>
                                      <p:to x="100000" y="100000"/>
                                    </p:animScale>
                                  </p:childTnLst>
                                </p:cTn>
                              </p:par>
                            </p:childTnLst>
                          </p:cTn>
                        </p:par>
                        <p:par>
                          <p:cTn id="21" fill="hold">
                            <p:stCondLst>
                              <p:cond delay="3000"/>
                            </p:stCondLst>
                            <p:childTnLst>
                              <p:par>
                                <p:cTn id="22" presetID="26"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870">
                                          <p:stCondLst>
                                            <p:cond delay="0"/>
                                          </p:stCondLst>
                                        </p:cTn>
                                        <p:tgtEl>
                                          <p:spTgt spid="4">
                                            <p:txEl>
                                              <p:pRg st="1" end="1"/>
                                            </p:txEl>
                                          </p:spTgt>
                                        </p:tgtEl>
                                      </p:cBhvr>
                                    </p:animEffect>
                                    <p:anim calcmode="lin" valueType="num">
                                      <p:cBhvr>
                                        <p:cTn id="25" dur="2733"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6" dur="996"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7" dur="996" tmFilter="0, 0; 0.125,0.2665; 0.25,0.4; 0.375,0.465; 0.5,0.5;  0.625,0.535; 0.75,0.6; 0.875,0.7335; 1,1">
                                          <p:stCondLst>
                                            <p:cond delay="996"/>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8" dur="498" tmFilter="0, 0; 0.125,0.2665; 0.25,0.4; 0.375,0.465; 0.5,0.5;  0.625,0.535; 0.75,0.6; 0.875,0.7335; 1,1">
                                          <p:stCondLst>
                                            <p:cond delay="1986"/>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9" dur="246" tmFilter="0, 0; 0.125,0.2665; 0.25,0.4; 0.375,0.465; 0.5,0.5;  0.625,0.535; 0.75,0.6; 0.875,0.7335; 1,1">
                                          <p:stCondLst>
                                            <p:cond delay="2484"/>
                                          </p:stCondLst>
                                        </p:cTn>
                                        <p:tgtEl>
                                          <p:spTgt spid="4">
                                            <p:txEl>
                                              <p:pRg st="1" end="1"/>
                                            </p:txEl>
                                          </p:spTgt>
                                        </p:tgtEl>
                                        <p:attrNameLst>
                                          <p:attrName>ppt_y</p:attrName>
                                        </p:attrNameLst>
                                      </p:cBhvr>
                                      <p:tavLst>
                                        <p:tav tm="0" fmla="#ppt_y-sin(pi*$)/81">
                                          <p:val>
                                            <p:fltVal val="0"/>
                                          </p:val>
                                        </p:tav>
                                        <p:tav tm="100000">
                                          <p:val>
                                            <p:fltVal val="1"/>
                                          </p:val>
                                        </p:tav>
                                      </p:tavLst>
                                    </p:anim>
                                    <p:animScale>
                                      <p:cBhvr>
                                        <p:cTn id="30" dur="39">
                                          <p:stCondLst>
                                            <p:cond delay="975"/>
                                          </p:stCondLst>
                                        </p:cTn>
                                        <p:tgtEl>
                                          <p:spTgt spid="4">
                                            <p:txEl>
                                              <p:pRg st="1" end="1"/>
                                            </p:txEl>
                                          </p:spTgt>
                                        </p:tgtEl>
                                      </p:cBhvr>
                                      <p:to x="100000" y="60000"/>
                                    </p:animScale>
                                    <p:animScale>
                                      <p:cBhvr>
                                        <p:cTn id="31" dur="249" decel="50000">
                                          <p:stCondLst>
                                            <p:cond delay="1014"/>
                                          </p:stCondLst>
                                        </p:cTn>
                                        <p:tgtEl>
                                          <p:spTgt spid="4">
                                            <p:txEl>
                                              <p:pRg st="1" end="1"/>
                                            </p:txEl>
                                          </p:spTgt>
                                        </p:tgtEl>
                                      </p:cBhvr>
                                      <p:to x="100000" y="100000"/>
                                    </p:animScale>
                                    <p:animScale>
                                      <p:cBhvr>
                                        <p:cTn id="32" dur="39">
                                          <p:stCondLst>
                                            <p:cond delay="1968"/>
                                          </p:stCondLst>
                                        </p:cTn>
                                        <p:tgtEl>
                                          <p:spTgt spid="4">
                                            <p:txEl>
                                              <p:pRg st="1" end="1"/>
                                            </p:txEl>
                                          </p:spTgt>
                                        </p:tgtEl>
                                      </p:cBhvr>
                                      <p:to x="100000" y="80000"/>
                                    </p:animScale>
                                    <p:animScale>
                                      <p:cBhvr>
                                        <p:cTn id="33" dur="249" decel="50000">
                                          <p:stCondLst>
                                            <p:cond delay="2007"/>
                                          </p:stCondLst>
                                        </p:cTn>
                                        <p:tgtEl>
                                          <p:spTgt spid="4">
                                            <p:txEl>
                                              <p:pRg st="1" end="1"/>
                                            </p:txEl>
                                          </p:spTgt>
                                        </p:tgtEl>
                                      </p:cBhvr>
                                      <p:to x="100000" y="100000"/>
                                    </p:animScale>
                                    <p:animScale>
                                      <p:cBhvr>
                                        <p:cTn id="34" dur="39">
                                          <p:stCondLst>
                                            <p:cond delay="2463"/>
                                          </p:stCondLst>
                                        </p:cTn>
                                        <p:tgtEl>
                                          <p:spTgt spid="4">
                                            <p:txEl>
                                              <p:pRg st="1" end="1"/>
                                            </p:txEl>
                                          </p:spTgt>
                                        </p:tgtEl>
                                      </p:cBhvr>
                                      <p:to x="100000" y="90000"/>
                                    </p:animScale>
                                    <p:animScale>
                                      <p:cBhvr>
                                        <p:cTn id="35" dur="249" decel="50000">
                                          <p:stCondLst>
                                            <p:cond delay="2502"/>
                                          </p:stCondLst>
                                        </p:cTn>
                                        <p:tgtEl>
                                          <p:spTgt spid="4">
                                            <p:txEl>
                                              <p:pRg st="1" end="1"/>
                                            </p:txEl>
                                          </p:spTgt>
                                        </p:tgtEl>
                                      </p:cBhvr>
                                      <p:to x="100000" y="100000"/>
                                    </p:animScale>
                                    <p:animScale>
                                      <p:cBhvr>
                                        <p:cTn id="36" dur="39">
                                          <p:stCondLst>
                                            <p:cond delay="2712"/>
                                          </p:stCondLst>
                                        </p:cTn>
                                        <p:tgtEl>
                                          <p:spTgt spid="4">
                                            <p:txEl>
                                              <p:pRg st="1" end="1"/>
                                            </p:txEl>
                                          </p:spTgt>
                                        </p:tgtEl>
                                      </p:cBhvr>
                                      <p:to x="100000" y="95000"/>
                                    </p:animScale>
                                    <p:animScale>
                                      <p:cBhvr>
                                        <p:cTn id="37" dur="249" decel="50000">
                                          <p:stCondLst>
                                            <p:cond delay="2751"/>
                                          </p:stCondLst>
                                        </p:cTn>
                                        <p:tgtEl>
                                          <p:spTgt spid="4">
                                            <p:txEl>
                                              <p:pRg st="1" end="1"/>
                                            </p:txEl>
                                          </p:spTgt>
                                        </p:tgtEl>
                                      </p:cBhvr>
                                      <p:to x="100000" y="100000"/>
                                    </p:animScale>
                                  </p:childTnLst>
                                </p:cTn>
                              </p:par>
                            </p:childTnLst>
                          </p:cTn>
                        </p:par>
                        <p:par>
                          <p:cTn id="38" fill="hold">
                            <p:stCondLst>
                              <p:cond delay="6000"/>
                            </p:stCondLst>
                            <p:childTnLst>
                              <p:par>
                                <p:cTn id="39" presetID="26" presetClass="entr" presetSubtype="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870">
                                          <p:stCondLst>
                                            <p:cond delay="0"/>
                                          </p:stCondLst>
                                        </p:cTn>
                                        <p:tgtEl>
                                          <p:spTgt spid="4">
                                            <p:txEl>
                                              <p:pRg st="2" end="2"/>
                                            </p:txEl>
                                          </p:spTgt>
                                        </p:tgtEl>
                                      </p:cBhvr>
                                    </p:animEffect>
                                    <p:anim calcmode="lin" valueType="num">
                                      <p:cBhvr>
                                        <p:cTn id="42" dur="2733"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3" dur="996"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4" dur="996" tmFilter="0, 0; 0.125,0.2665; 0.25,0.4; 0.375,0.465; 0.5,0.5;  0.625,0.535; 0.75,0.6; 0.875,0.7335; 1,1">
                                          <p:stCondLst>
                                            <p:cond delay="996"/>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5" dur="498" tmFilter="0, 0; 0.125,0.2665; 0.25,0.4; 0.375,0.465; 0.5,0.5;  0.625,0.535; 0.75,0.6; 0.875,0.7335; 1,1">
                                          <p:stCondLst>
                                            <p:cond delay="1986"/>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6" dur="246" tmFilter="0, 0; 0.125,0.2665; 0.25,0.4; 0.375,0.465; 0.5,0.5;  0.625,0.535; 0.75,0.6; 0.875,0.7335; 1,1">
                                          <p:stCondLst>
                                            <p:cond delay="2484"/>
                                          </p:stCondLst>
                                        </p:cTn>
                                        <p:tgtEl>
                                          <p:spTgt spid="4">
                                            <p:txEl>
                                              <p:pRg st="2" end="2"/>
                                            </p:txEl>
                                          </p:spTgt>
                                        </p:tgtEl>
                                        <p:attrNameLst>
                                          <p:attrName>ppt_y</p:attrName>
                                        </p:attrNameLst>
                                      </p:cBhvr>
                                      <p:tavLst>
                                        <p:tav tm="0" fmla="#ppt_y-sin(pi*$)/81">
                                          <p:val>
                                            <p:fltVal val="0"/>
                                          </p:val>
                                        </p:tav>
                                        <p:tav tm="100000">
                                          <p:val>
                                            <p:fltVal val="1"/>
                                          </p:val>
                                        </p:tav>
                                      </p:tavLst>
                                    </p:anim>
                                    <p:animScale>
                                      <p:cBhvr>
                                        <p:cTn id="47" dur="39">
                                          <p:stCondLst>
                                            <p:cond delay="975"/>
                                          </p:stCondLst>
                                        </p:cTn>
                                        <p:tgtEl>
                                          <p:spTgt spid="4">
                                            <p:txEl>
                                              <p:pRg st="2" end="2"/>
                                            </p:txEl>
                                          </p:spTgt>
                                        </p:tgtEl>
                                      </p:cBhvr>
                                      <p:to x="100000" y="60000"/>
                                    </p:animScale>
                                    <p:animScale>
                                      <p:cBhvr>
                                        <p:cTn id="48" dur="249" decel="50000">
                                          <p:stCondLst>
                                            <p:cond delay="1014"/>
                                          </p:stCondLst>
                                        </p:cTn>
                                        <p:tgtEl>
                                          <p:spTgt spid="4">
                                            <p:txEl>
                                              <p:pRg st="2" end="2"/>
                                            </p:txEl>
                                          </p:spTgt>
                                        </p:tgtEl>
                                      </p:cBhvr>
                                      <p:to x="100000" y="100000"/>
                                    </p:animScale>
                                    <p:animScale>
                                      <p:cBhvr>
                                        <p:cTn id="49" dur="39">
                                          <p:stCondLst>
                                            <p:cond delay="1968"/>
                                          </p:stCondLst>
                                        </p:cTn>
                                        <p:tgtEl>
                                          <p:spTgt spid="4">
                                            <p:txEl>
                                              <p:pRg st="2" end="2"/>
                                            </p:txEl>
                                          </p:spTgt>
                                        </p:tgtEl>
                                      </p:cBhvr>
                                      <p:to x="100000" y="80000"/>
                                    </p:animScale>
                                    <p:animScale>
                                      <p:cBhvr>
                                        <p:cTn id="50" dur="249" decel="50000">
                                          <p:stCondLst>
                                            <p:cond delay="2007"/>
                                          </p:stCondLst>
                                        </p:cTn>
                                        <p:tgtEl>
                                          <p:spTgt spid="4">
                                            <p:txEl>
                                              <p:pRg st="2" end="2"/>
                                            </p:txEl>
                                          </p:spTgt>
                                        </p:tgtEl>
                                      </p:cBhvr>
                                      <p:to x="100000" y="100000"/>
                                    </p:animScale>
                                    <p:animScale>
                                      <p:cBhvr>
                                        <p:cTn id="51" dur="39">
                                          <p:stCondLst>
                                            <p:cond delay="2463"/>
                                          </p:stCondLst>
                                        </p:cTn>
                                        <p:tgtEl>
                                          <p:spTgt spid="4">
                                            <p:txEl>
                                              <p:pRg st="2" end="2"/>
                                            </p:txEl>
                                          </p:spTgt>
                                        </p:tgtEl>
                                      </p:cBhvr>
                                      <p:to x="100000" y="90000"/>
                                    </p:animScale>
                                    <p:animScale>
                                      <p:cBhvr>
                                        <p:cTn id="52" dur="249" decel="50000">
                                          <p:stCondLst>
                                            <p:cond delay="2502"/>
                                          </p:stCondLst>
                                        </p:cTn>
                                        <p:tgtEl>
                                          <p:spTgt spid="4">
                                            <p:txEl>
                                              <p:pRg st="2" end="2"/>
                                            </p:txEl>
                                          </p:spTgt>
                                        </p:tgtEl>
                                      </p:cBhvr>
                                      <p:to x="100000" y="100000"/>
                                    </p:animScale>
                                    <p:animScale>
                                      <p:cBhvr>
                                        <p:cTn id="53" dur="39">
                                          <p:stCondLst>
                                            <p:cond delay="2712"/>
                                          </p:stCondLst>
                                        </p:cTn>
                                        <p:tgtEl>
                                          <p:spTgt spid="4">
                                            <p:txEl>
                                              <p:pRg st="2" end="2"/>
                                            </p:txEl>
                                          </p:spTgt>
                                        </p:tgtEl>
                                      </p:cBhvr>
                                      <p:to x="100000" y="95000"/>
                                    </p:animScale>
                                    <p:animScale>
                                      <p:cBhvr>
                                        <p:cTn id="54" dur="249" decel="50000">
                                          <p:stCondLst>
                                            <p:cond delay="2751"/>
                                          </p:stCondLst>
                                        </p:cTn>
                                        <p:tgtEl>
                                          <p:spTgt spid="4">
                                            <p:txEl>
                                              <p:pRg st="2" end="2"/>
                                            </p:txEl>
                                          </p:spTgt>
                                        </p:tgtEl>
                                      </p:cBhvr>
                                      <p:to x="100000" y="100000"/>
                                    </p:animScale>
                                  </p:childTnLst>
                                </p:cTn>
                              </p:par>
                            </p:childTnLst>
                          </p:cTn>
                        </p:par>
                        <p:par>
                          <p:cTn id="55" fill="hold">
                            <p:stCondLst>
                              <p:cond delay="9000"/>
                            </p:stCondLst>
                            <p:childTnLst>
                              <p:par>
                                <p:cTn id="56" presetID="26" presetClass="entr" presetSubtype="0" fill="hold" nodeType="after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down)">
                                      <p:cBhvr>
                                        <p:cTn id="58" dur="870">
                                          <p:stCondLst>
                                            <p:cond delay="0"/>
                                          </p:stCondLst>
                                        </p:cTn>
                                        <p:tgtEl>
                                          <p:spTgt spid="4">
                                            <p:txEl>
                                              <p:pRg st="3" end="3"/>
                                            </p:txEl>
                                          </p:spTgt>
                                        </p:tgtEl>
                                      </p:cBhvr>
                                    </p:animEffect>
                                    <p:anim calcmode="lin" valueType="num">
                                      <p:cBhvr>
                                        <p:cTn id="59" dur="2733"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0" dur="996"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1" dur="996" tmFilter="0, 0; 0.125,0.2665; 0.25,0.4; 0.375,0.465; 0.5,0.5;  0.625,0.535; 0.75,0.6; 0.875,0.7335; 1,1">
                                          <p:stCondLst>
                                            <p:cond delay="996"/>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2" dur="498" tmFilter="0, 0; 0.125,0.2665; 0.25,0.4; 0.375,0.465; 0.5,0.5;  0.625,0.535; 0.75,0.6; 0.875,0.7335; 1,1">
                                          <p:stCondLst>
                                            <p:cond delay="1986"/>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3" dur="246" tmFilter="0, 0; 0.125,0.2665; 0.25,0.4; 0.375,0.465; 0.5,0.5;  0.625,0.535; 0.75,0.6; 0.875,0.7335; 1,1">
                                          <p:stCondLst>
                                            <p:cond delay="2484"/>
                                          </p:stCondLst>
                                        </p:cTn>
                                        <p:tgtEl>
                                          <p:spTgt spid="4">
                                            <p:txEl>
                                              <p:pRg st="3" end="3"/>
                                            </p:txEl>
                                          </p:spTgt>
                                        </p:tgtEl>
                                        <p:attrNameLst>
                                          <p:attrName>ppt_y</p:attrName>
                                        </p:attrNameLst>
                                      </p:cBhvr>
                                      <p:tavLst>
                                        <p:tav tm="0" fmla="#ppt_y-sin(pi*$)/81">
                                          <p:val>
                                            <p:fltVal val="0"/>
                                          </p:val>
                                        </p:tav>
                                        <p:tav tm="100000">
                                          <p:val>
                                            <p:fltVal val="1"/>
                                          </p:val>
                                        </p:tav>
                                      </p:tavLst>
                                    </p:anim>
                                    <p:animScale>
                                      <p:cBhvr>
                                        <p:cTn id="64" dur="39">
                                          <p:stCondLst>
                                            <p:cond delay="975"/>
                                          </p:stCondLst>
                                        </p:cTn>
                                        <p:tgtEl>
                                          <p:spTgt spid="4">
                                            <p:txEl>
                                              <p:pRg st="3" end="3"/>
                                            </p:txEl>
                                          </p:spTgt>
                                        </p:tgtEl>
                                      </p:cBhvr>
                                      <p:to x="100000" y="60000"/>
                                    </p:animScale>
                                    <p:animScale>
                                      <p:cBhvr>
                                        <p:cTn id="65" dur="249" decel="50000">
                                          <p:stCondLst>
                                            <p:cond delay="1014"/>
                                          </p:stCondLst>
                                        </p:cTn>
                                        <p:tgtEl>
                                          <p:spTgt spid="4">
                                            <p:txEl>
                                              <p:pRg st="3" end="3"/>
                                            </p:txEl>
                                          </p:spTgt>
                                        </p:tgtEl>
                                      </p:cBhvr>
                                      <p:to x="100000" y="100000"/>
                                    </p:animScale>
                                    <p:animScale>
                                      <p:cBhvr>
                                        <p:cTn id="66" dur="39">
                                          <p:stCondLst>
                                            <p:cond delay="1968"/>
                                          </p:stCondLst>
                                        </p:cTn>
                                        <p:tgtEl>
                                          <p:spTgt spid="4">
                                            <p:txEl>
                                              <p:pRg st="3" end="3"/>
                                            </p:txEl>
                                          </p:spTgt>
                                        </p:tgtEl>
                                      </p:cBhvr>
                                      <p:to x="100000" y="80000"/>
                                    </p:animScale>
                                    <p:animScale>
                                      <p:cBhvr>
                                        <p:cTn id="67" dur="249" decel="50000">
                                          <p:stCondLst>
                                            <p:cond delay="2007"/>
                                          </p:stCondLst>
                                        </p:cTn>
                                        <p:tgtEl>
                                          <p:spTgt spid="4">
                                            <p:txEl>
                                              <p:pRg st="3" end="3"/>
                                            </p:txEl>
                                          </p:spTgt>
                                        </p:tgtEl>
                                      </p:cBhvr>
                                      <p:to x="100000" y="100000"/>
                                    </p:animScale>
                                    <p:animScale>
                                      <p:cBhvr>
                                        <p:cTn id="68" dur="39">
                                          <p:stCondLst>
                                            <p:cond delay="2463"/>
                                          </p:stCondLst>
                                        </p:cTn>
                                        <p:tgtEl>
                                          <p:spTgt spid="4">
                                            <p:txEl>
                                              <p:pRg st="3" end="3"/>
                                            </p:txEl>
                                          </p:spTgt>
                                        </p:tgtEl>
                                      </p:cBhvr>
                                      <p:to x="100000" y="90000"/>
                                    </p:animScale>
                                    <p:animScale>
                                      <p:cBhvr>
                                        <p:cTn id="69" dur="249" decel="50000">
                                          <p:stCondLst>
                                            <p:cond delay="2502"/>
                                          </p:stCondLst>
                                        </p:cTn>
                                        <p:tgtEl>
                                          <p:spTgt spid="4">
                                            <p:txEl>
                                              <p:pRg st="3" end="3"/>
                                            </p:txEl>
                                          </p:spTgt>
                                        </p:tgtEl>
                                      </p:cBhvr>
                                      <p:to x="100000" y="100000"/>
                                    </p:animScale>
                                    <p:animScale>
                                      <p:cBhvr>
                                        <p:cTn id="70" dur="39">
                                          <p:stCondLst>
                                            <p:cond delay="2712"/>
                                          </p:stCondLst>
                                        </p:cTn>
                                        <p:tgtEl>
                                          <p:spTgt spid="4">
                                            <p:txEl>
                                              <p:pRg st="3" end="3"/>
                                            </p:txEl>
                                          </p:spTgt>
                                        </p:tgtEl>
                                      </p:cBhvr>
                                      <p:to x="100000" y="95000"/>
                                    </p:animScale>
                                    <p:animScale>
                                      <p:cBhvr>
                                        <p:cTn id="71" dur="249" decel="50000">
                                          <p:stCondLst>
                                            <p:cond delay="2751"/>
                                          </p:stCondLst>
                                        </p:cTn>
                                        <p:tgtEl>
                                          <p:spTgt spid="4">
                                            <p:txEl>
                                              <p:pRg st="3" end="3"/>
                                            </p:txEl>
                                          </p:spTgt>
                                        </p:tgtEl>
                                      </p:cBhvr>
                                      <p:to x="100000" y="100000"/>
                                    </p:animScale>
                                  </p:childTnLst>
                                </p:cTn>
                              </p:par>
                            </p:childTnLst>
                          </p:cTn>
                        </p:par>
                        <p:par>
                          <p:cTn id="72" fill="hold">
                            <p:stCondLst>
                              <p:cond delay="12000"/>
                            </p:stCondLst>
                            <p:childTnLst>
                              <p:par>
                                <p:cTn id="73" presetID="26" presetClass="entr" presetSubtype="0" fill="hold" nodeType="after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Effect transition="in" filter="wipe(down)">
                                      <p:cBhvr>
                                        <p:cTn id="75" dur="870">
                                          <p:stCondLst>
                                            <p:cond delay="0"/>
                                          </p:stCondLst>
                                        </p:cTn>
                                        <p:tgtEl>
                                          <p:spTgt spid="4">
                                            <p:txEl>
                                              <p:pRg st="4" end="4"/>
                                            </p:txEl>
                                          </p:spTgt>
                                        </p:tgtEl>
                                      </p:cBhvr>
                                    </p:animEffect>
                                    <p:anim calcmode="lin" valueType="num">
                                      <p:cBhvr>
                                        <p:cTn id="76" dur="2733"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7" dur="996"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8" dur="996" tmFilter="0, 0; 0.125,0.2665; 0.25,0.4; 0.375,0.465; 0.5,0.5;  0.625,0.535; 0.75,0.6; 0.875,0.7335; 1,1">
                                          <p:stCondLst>
                                            <p:cond delay="996"/>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9" dur="498" tmFilter="0, 0; 0.125,0.2665; 0.25,0.4; 0.375,0.465; 0.5,0.5;  0.625,0.535; 0.75,0.6; 0.875,0.7335; 1,1">
                                          <p:stCondLst>
                                            <p:cond delay="1986"/>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0" dur="246" tmFilter="0, 0; 0.125,0.2665; 0.25,0.4; 0.375,0.465; 0.5,0.5;  0.625,0.535; 0.75,0.6; 0.875,0.7335; 1,1">
                                          <p:stCondLst>
                                            <p:cond delay="2484"/>
                                          </p:stCondLst>
                                        </p:cTn>
                                        <p:tgtEl>
                                          <p:spTgt spid="4">
                                            <p:txEl>
                                              <p:pRg st="4" end="4"/>
                                            </p:txEl>
                                          </p:spTgt>
                                        </p:tgtEl>
                                        <p:attrNameLst>
                                          <p:attrName>ppt_y</p:attrName>
                                        </p:attrNameLst>
                                      </p:cBhvr>
                                      <p:tavLst>
                                        <p:tav tm="0" fmla="#ppt_y-sin(pi*$)/81">
                                          <p:val>
                                            <p:fltVal val="0"/>
                                          </p:val>
                                        </p:tav>
                                        <p:tav tm="100000">
                                          <p:val>
                                            <p:fltVal val="1"/>
                                          </p:val>
                                        </p:tav>
                                      </p:tavLst>
                                    </p:anim>
                                    <p:animScale>
                                      <p:cBhvr>
                                        <p:cTn id="81" dur="39">
                                          <p:stCondLst>
                                            <p:cond delay="975"/>
                                          </p:stCondLst>
                                        </p:cTn>
                                        <p:tgtEl>
                                          <p:spTgt spid="4">
                                            <p:txEl>
                                              <p:pRg st="4" end="4"/>
                                            </p:txEl>
                                          </p:spTgt>
                                        </p:tgtEl>
                                      </p:cBhvr>
                                      <p:to x="100000" y="60000"/>
                                    </p:animScale>
                                    <p:animScale>
                                      <p:cBhvr>
                                        <p:cTn id="82" dur="249" decel="50000">
                                          <p:stCondLst>
                                            <p:cond delay="1014"/>
                                          </p:stCondLst>
                                        </p:cTn>
                                        <p:tgtEl>
                                          <p:spTgt spid="4">
                                            <p:txEl>
                                              <p:pRg st="4" end="4"/>
                                            </p:txEl>
                                          </p:spTgt>
                                        </p:tgtEl>
                                      </p:cBhvr>
                                      <p:to x="100000" y="100000"/>
                                    </p:animScale>
                                    <p:animScale>
                                      <p:cBhvr>
                                        <p:cTn id="83" dur="39">
                                          <p:stCondLst>
                                            <p:cond delay="1968"/>
                                          </p:stCondLst>
                                        </p:cTn>
                                        <p:tgtEl>
                                          <p:spTgt spid="4">
                                            <p:txEl>
                                              <p:pRg st="4" end="4"/>
                                            </p:txEl>
                                          </p:spTgt>
                                        </p:tgtEl>
                                      </p:cBhvr>
                                      <p:to x="100000" y="80000"/>
                                    </p:animScale>
                                    <p:animScale>
                                      <p:cBhvr>
                                        <p:cTn id="84" dur="249" decel="50000">
                                          <p:stCondLst>
                                            <p:cond delay="2007"/>
                                          </p:stCondLst>
                                        </p:cTn>
                                        <p:tgtEl>
                                          <p:spTgt spid="4">
                                            <p:txEl>
                                              <p:pRg st="4" end="4"/>
                                            </p:txEl>
                                          </p:spTgt>
                                        </p:tgtEl>
                                      </p:cBhvr>
                                      <p:to x="100000" y="100000"/>
                                    </p:animScale>
                                    <p:animScale>
                                      <p:cBhvr>
                                        <p:cTn id="85" dur="39">
                                          <p:stCondLst>
                                            <p:cond delay="2463"/>
                                          </p:stCondLst>
                                        </p:cTn>
                                        <p:tgtEl>
                                          <p:spTgt spid="4">
                                            <p:txEl>
                                              <p:pRg st="4" end="4"/>
                                            </p:txEl>
                                          </p:spTgt>
                                        </p:tgtEl>
                                      </p:cBhvr>
                                      <p:to x="100000" y="90000"/>
                                    </p:animScale>
                                    <p:animScale>
                                      <p:cBhvr>
                                        <p:cTn id="86" dur="249" decel="50000">
                                          <p:stCondLst>
                                            <p:cond delay="2502"/>
                                          </p:stCondLst>
                                        </p:cTn>
                                        <p:tgtEl>
                                          <p:spTgt spid="4">
                                            <p:txEl>
                                              <p:pRg st="4" end="4"/>
                                            </p:txEl>
                                          </p:spTgt>
                                        </p:tgtEl>
                                      </p:cBhvr>
                                      <p:to x="100000" y="100000"/>
                                    </p:animScale>
                                    <p:animScale>
                                      <p:cBhvr>
                                        <p:cTn id="87" dur="39">
                                          <p:stCondLst>
                                            <p:cond delay="2712"/>
                                          </p:stCondLst>
                                        </p:cTn>
                                        <p:tgtEl>
                                          <p:spTgt spid="4">
                                            <p:txEl>
                                              <p:pRg st="4" end="4"/>
                                            </p:txEl>
                                          </p:spTgt>
                                        </p:tgtEl>
                                      </p:cBhvr>
                                      <p:to x="100000" y="95000"/>
                                    </p:animScale>
                                    <p:animScale>
                                      <p:cBhvr>
                                        <p:cTn id="88" dur="249" decel="50000">
                                          <p:stCondLst>
                                            <p:cond delay="2751"/>
                                          </p:stCondLst>
                                        </p:cTn>
                                        <p:tgtEl>
                                          <p:spTgt spid="4">
                                            <p:txEl>
                                              <p:pRg st="4" end="4"/>
                                            </p:txEl>
                                          </p:spTgt>
                                        </p:tgtEl>
                                      </p:cBhvr>
                                      <p:to x="100000" y="100000"/>
                                    </p:animScale>
                                  </p:childTnLst>
                                </p:cTn>
                              </p:par>
                            </p:childTnLst>
                          </p:cTn>
                        </p:par>
                        <p:par>
                          <p:cTn id="89" fill="hold">
                            <p:stCondLst>
                              <p:cond delay="15000"/>
                            </p:stCondLst>
                            <p:childTnLst>
                              <p:par>
                                <p:cTn id="90" presetID="26" presetClass="entr" presetSubtype="0" fill="hold" nodeType="after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animEffect transition="in" filter="wipe(down)">
                                      <p:cBhvr>
                                        <p:cTn id="92" dur="870">
                                          <p:stCondLst>
                                            <p:cond delay="0"/>
                                          </p:stCondLst>
                                        </p:cTn>
                                        <p:tgtEl>
                                          <p:spTgt spid="4">
                                            <p:txEl>
                                              <p:pRg st="5" end="5"/>
                                            </p:txEl>
                                          </p:spTgt>
                                        </p:tgtEl>
                                      </p:cBhvr>
                                    </p:animEffect>
                                    <p:anim calcmode="lin" valueType="num">
                                      <p:cBhvr>
                                        <p:cTn id="93" dur="2733"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4" dur="996"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5" dur="996" tmFilter="0, 0; 0.125,0.2665; 0.25,0.4; 0.375,0.465; 0.5,0.5;  0.625,0.535; 0.75,0.6; 0.875,0.7335; 1,1">
                                          <p:stCondLst>
                                            <p:cond delay="996"/>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6" dur="498" tmFilter="0, 0; 0.125,0.2665; 0.25,0.4; 0.375,0.465; 0.5,0.5;  0.625,0.535; 0.75,0.6; 0.875,0.7335; 1,1">
                                          <p:stCondLst>
                                            <p:cond delay="1986"/>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7" dur="246" tmFilter="0, 0; 0.125,0.2665; 0.25,0.4; 0.375,0.465; 0.5,0.5;  0.625,0.535; 0.75,0.6; 0.875,0.7335; 1,1">
                                          <p:stCondLst>
                                            <p:cond delay="2484"/>
                                          </p:stCondLst>
                                        </p:cTn>
                                        <p:tgtEl>
                                          <p:spTgt spid="4">
                                            <p:txEl>
                                              <p:pRg st="5" end="5"/>
                                            </p:txEl>
                                          </p:spTgt>
                                        </p:tgtEl>
                                        <p:attrNameLst>
                                          <p:attrName>ppt_y</p:attrName>
                                        </p:attrNameLst>
                                      </p:cBhvr>
                                      <p:tavLst>
                                        <p:tav tm="0" fmla="#ppt_y-sin(pi*$)/81">
                                          <p:val>
                                            <p:fltVal val="0"/>
                                          </p:val>
                                        </p:tav>
                                        <p:tav tm="100000">
                                          <p:val>
                                            <p:fltVal val="1"/>
                                          </p:val>
                                        </p:tav>
                                      </p:tavLst>
                                    </p:anim>
                                    <p:animScale>
                                      <p:cBhvr>
                                        <p:cTn id="98" dur="39">
                                          <p:stCondLst>
                                            <p:cond delay="975"/>
                                          </p:stCondLst>
                                        </p:cTn>
                                        <p:tgtEl>
                                          <p:spTgt spid="4">
                                            <p:txEl>
                                              <p:pRg st="5" end="5"/>
                                            </p:txEl>
                                          </p:spTgt>
                                        </p:tgtEl>
                                      </p:cBhvr>
                                      <p:to x="100000" y="60000"/>
                                    </p:animScale>
                                    <p:animScale>
                                      <p:cBhvr>
                                        <p:cTn id="99" dur="249" decel="50000">
                                          <p:stCondLst>
                                            <p:cond delay="1014"/>
                                          </p:stCondLst>
                                        </p:cTn>
                                        <p:tgtEl>
                                          <p:spTgt spid="4">
                                            <p:txEl>
                                              <p:pRg st="5" end="5"/>
                                            </p:txEl>
                                          </p:spTgt>
                                        </p:tgtEl>
                                      </p:cBhvr>
                                      <p:to x="100000" y="100000"/>
                                    </p:animScale>
                                    <p:animScale>
                                      <p:cBhvr>
                                        <p:cTn id="100" dur="39">
                                          <p:stCondLst>
                                            <p:cond delay="1968"/>
                                          </p:stCondLst>
                                        </p:cTn>
                                        <p:tgtEl>
                                          <p:spTgt spid="4">
                                            <p:txEl>
                                              <p:pRg st="5" end="5"/>
                                            </p:txEl>
                                          </p:spTgt>
                                        </p:tgtEl>
                                      </p:cBhvr>
                                      <p:to x="100000" y="80000"/>
                                    </p:animScale>
                                    <p:animScale>
                                      <p:cBhvr>
                                        <p:cTn id="101" dur="249" decel="50000">
                                          <p:stCondLst>
                                            <p:cond delay="2007"/>
                                          </p:stCondLst>
                                        </p:cTn>
                                        <p:tgtEl>
                                          <p:spTgt spid="4">
                                            <p:txEl>
                                              <p:pRg st="5" end="5"/>
                                            </p:txEl>
                                          </p:spTgt>
                                        </p:tgtEl>
                                      </p:cBhvr>
                                      <p:to x="100000" y="100000"/>
                                    </p:animScale>
                                    <p:animScale>
                                      <p:cBhvr>
                                        <p:cTn id="102" dur="39">
                                          <p:stCondLst>
                                            <p:cond delay="2463"/>
                                          </p:stCondLst>
                                        </p:cTn>
                                        <p:tgtEl>
                                          <p:spTgt spid="4">
                                            <p:txEl>
                                              <p:pRg st="5" end="5"/>
                                            </p:txEl>
                                          </p:spTgt>
                                        </p:tgtEl>
                                      </p:cBhvr>
                                      <p:to x="100000" y="90000"/>
                                    </p:animScale>
                                    <p:animScale>
                                      <p:cBhvr>
                                        <p:cTn id="103" dur="249" decel="50000">
                                          <p:stCondLst>
                                            <p:cond delay="2502"/>
                                          </p:stCondLst>
                                        </p:cTn>
                                        <p:tgtEl>
                                          <p:spTgt spid="4">
                                            <p:txEl>
                                              <p:pRg st="5" end="5"/>
                                            </p:txEl>
                                          </p:spTgt>
                                        </p:tgtEl>
                                      </p:cBhvr>
                                      <p:to x="100000" y="100000"/>
                                    </p:animScale>
                                    <p:animScale>
                                      <p:cBhvr>
                                        <p:cTn id="104" dur="39">
                                          <p:stCondLst>
                                            <p:cond delay="2712"/>
                                          </p:stCondLst>
                                        </p:cTn>
                                        <p:tgtEl>
                                          <p:spTgt spid="4">
                                            <p:txEl>
                                              <p:pRg st="5" end="5"/>
                                            </p:txEl>
                                          </p:spTgt>
                                        </p:tgtEl>
                                      </p:cBhvr>
                                      <p:to x="100000" y="95000"/>
                                    </p:animScale>
                                    <p:animScale>
                                      <p:cBhvr>
                                        <p:cTn id="105" dur="249" decel="50000">
                                          <p:stCondLst>
                                            <p:cond delay="2751"/>
                                          </p:stCondLst>
                                        </p:cTn>
                                        <p:tgtEl>
                                          <p:spTgt spid="4">
                                            <p:txEl>
                                              <p:pRg st="5" end="5"/>
                                            </p:txEl>
                                          </p:spTgt>
                                        </p:tgtEl>
                                      </p:cBhvr>
                                      <p:to x="100000" y="100000"/>
                                    </p:animScale>
                                  </p:childTnLst>
                                </p:cTn>
                              </p:par>
                            </p:childTnLst>
                          </p:cTn>
                        </p:par>
                        <p:par>
                          <p:cTn id="106" fill="hold">
                            <p:stCondLst>
                              <p:cond delay="18000"/>
                            </p:stCondLst>
                            <p:childTnLst>
                              <p:par>
                                <p:cTn id="107" presetID="26" presetClass="entr" presetSubtype="0" fill="hold" nodeType="after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Effect transition="in" filter="wipe(down)">
                                      <p:cBhvr>
                                        <p:cTn id="109" dur="870">
                                          <p:stCondLst>
                                            <p:cond delay="0"/>
                                          </p:stCondLst>
                                        </p:cTn>
                                        <p:tgtEl>
                                          <p:spTgt spid="4">
                                            <p:txEl>
                                              <p:pRg st="6" end="6"/>
                                            </p:txEl>
                                          </p:spTgt>
                                        </p:tgtEl>
                                      </p:cBhvr>
                                    </p:animEffect>
                                    <p:anim calcmode="lin" valueType="num">
                                      <p:cBhvr>
                                        <p:cTn id="110" dur="2733"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1" dur="996"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2" dur="996" tmFilter="0, 0; 0.125,0.2665; 0.25,0.4; 0.375,0.465; 0.5,0.5;  0.625,0.535; 0.75,0.6; 0.875,0.7335; 1,1">
                                          <p:stCondLst>
                                            <p:cond delay="996"/>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3" dur="498" tmFilter="0, 0; 0.125,0.2665; 0.25,0.4; 0.375,0.465; 0.5,0.5;  0.625,0.535; 0.75,0.6; 0.875,0.7335; 1,1">
                                          <p:stCondLst>
                                            <p:cond delay="1986"/>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4" dur="246" tmFilter="0, 0; 0.125,0.2665; 0.25,0.4; 0.375,0.465; 0.5,0.5;  0.625,0.535; 0.75,0.6; 0.875,0.7335; 1,1">
                                          <p:stCondLst>
                                            <p:cond delay="2484"/>
                                          </p:stCondLst>
                                        </p:cTn>
                                        <p:tgtEl>
                                          <p:spTgt spid="4">
                                            <p:txEl>
                                              <p:pRg st="6" end="6"/>
                                            </p:txEl>
                                          </p:spTgt>
                                        </p:tgtEl>
                                        <p:attrNameLst>
                                          <p:attrName>ppt_y</p:attrName>
                                        </p:attrNameLst>
                                      </p:cBhvr>
                                      <p:tavLst>
                                        <p:tav tm="0" fmla="#ppt_y-sin(pi*$)/81">
                                          <p:val>
                                            <p:fltVal val="0"/>
                                          </p:val>
                                        </p:tav>
                                        <p:tav tm="100000">
                                          <p:val>
                                            <p:fltVal val="1"/>
                                          </p:val>
                                        </p:tav>
                                      </p:tavLst>
                                    </p:anim>
                                    <p:animScale>
                                      <p:cBhvr>
                                        <p:cTn id="115" dur="39">
                                          <p:stCondLst>
                                            <p:cond delay="975"/>
                                          </p:stCondLst>
                                        </p:cTn>
                                        <p:tgtEl>
                                          <p:spTgt spid="4">
                                            <p:txEl>
                                              <p:pRg st="6" end="6"/>
                                            </p:txEl>
                                          </p:spTgt>
                                        </p:tgtEl>
                                      </p:cBhvr>
                                      <p:to x="100000" y="60000"/>
                                    </p:animScale>
                                    <p:animScale>
                                      <p:cBhvr>
                                        <p:cTn id="116" dur="249" decel="50000">
                                          <p:stCondLst>
                                            <p:cond delay="1014"/>
                                          </p:stCondLst>
                                        </p:cTn>
                                        <p:tgtEl>
                                          <p:spTgt spid="4">
                                            <p:txEl>
                                              <p:pRg st="6" end="6"/>
                                            </p:txEl>
                                          </p:spTgt>
                                        </p:tgtEl>
                                      </p:cBhvr>
                                      <p:to x="100000" y="100000"/>
                                    </p:animScale>
                                    <p:animScale>
                                      <p:cBhvr>
                                        <p:cTn id="117" dur="39">
                                          <p:stCondLst>
                                            <p:cond delay="1968"/>
                                          </p:stCondLst>
                                        </p:cTn>
                                        <p:tgtEl>
                                          <p:spTgt spid="4">
                                            <p:txEl>
                                              <p:pRg st="6" end="6"/>
                                            </p:txEl>
                                          </p:spTgt>
                                        </p:tgtEl>
                                      </p:cBhvr>
                                      <p:to x="100000" y="80000"/>
                                    </p:animScale>
                                    <p:animScale>
                                      <p:cBhvr>
                                        <p:cTn id="118" dur="249" decel="50000">
                                          <p:stCondLst>
                                            <p:cond delay="2007"/>
                                          </p:stCondLst>
                                        </p:cTn>
                                        <p:tgtEl>
                                          <p:spTgt spid="4">
                                            <p:txEl>
                                              <p:pRg st="6" end="6"/>
                                            </p:txEl>
                                          </p:spTgt>
                                        </p:tgtEl>
                                      </p:cBhvr>
                                      <p:to x="100000" y="100000"/>
                                    </p:animScale>
                                    <p:animScale>
                                      <p:cBhvr>
                                        <p:cTn id="119" dur="39">
                                          <p:stCondLst>
                                            <p:cond delay="2463"/>
                                          </p:stCondLst>
                                        </p:cTn>
                                        <p:tgtEl>
                                          <p:spTgt spid="4">
                                            <p:txEl>
                                              <p:pRg st="6" end="6"/>
                                            </p:txEl>
                                          </p:spTgt>
                                        </p:tgtEl>
                                      </p:cBhvr>
                                      <p:to x="100000" y="90000"/>
                                    </p:animScale>
                                    <p:animScale>
                                      <p:cBhvr>
                                        <p:cTn id="120" dur="249" decel="50000">
                                          <p:stCondLst>
                                            <p:cond delay="2502"/>
                                          </p:stCondLst>
                                        </p:cTn>
                                        <p:tgtEl>
                                          <p:spTgt spid="4">
                                            <p:txEl>
                                              <p:pRg st="6" end="6"/>
                                            </p:txEl>
                                          </p:spTgt>
                                        </p:tgtEl>
                                      </p:cBhvr>
                                      <p:to x="100000" y="100000"/>
                                    </p:animScale>
                                    <p:animScale>
                                      <p:cBhvr>
                                        <p:cTn id="121" dur="39">
                                          <p:stCondLst>
                                            <p:cond delay="2712"/>
                                          </p:stCondLst>
                                        </p:cTn>
                                        <p:tgtEl>
                                          <p:spTgt spid="4">
                                            <p:txEl>
                                              <p:pRg st="6" end="6"/>
                                            </p:txEl>
                                          </p:spTgt>
                                        </p:tgtEl>
                                      </p:cBhvr>
                                      <p:to x="100000" y="95000"/>
                                    </p:animScale>
                                    <p:animScale>
                                      <p:cBhvr>
                                        <p:cTn id="122" dur="249" decel="50000">
                                          <p:stCondLst>
                                            <p:cond delay="2751"/>
                                          </p:stCondLst>
                                        </p:cTn>
                                        <p:tgtEl>
                                          <p:spTgt spid="4">
                                            <p:txEl>
                                              <p:pRg st="6" end="6"/>
                                            </p:txEl>
                                          </p:spTgt>
                                        </p:tgtEl>
                                      </p:cBhvr>
                                      <p:to x="100000" y="100000"/>
                                    </p:animScale>
                                  </p:childTnLst>
                                </p:cTn>
                              </p:par>
                            </p:childTnLst>
                          </p:cTn>
                        </p:par>
                        <p:par>
                          <p:cTn id="123" fill="hold">
                            <p:stCondLst>
                              <p:cond delay="21000"/>
                            </p:stCondLst>
                            <p:childTnLst>
                              <p:par>
                                <p:cTn id="124" presetID="26" presetClass="entr" presetSubtype="0" fill="hold" nodeType="afterEffect">
                                  <p:stCondLst>
                                    <p:cond delay="0"/>
                                  </p:stCondLst>
                                  <p:childTnLst>
                                    <p:set>
                                      <p:cBhvr>
                                        <p:cTn id="125" dur="1" fill="hold">
                                          <p:stCondLst>
                                            <p:cond delay="0"/>
                                          </p:stCondLst>
                                        </p:cTn>
                                        <p:tgtEl>
                                          <p:spTgt spid="4">
                                            <p:txEl>
                                              <p:pRg st="7" end="7"/>
                                            </p:txEl>
                                          </p:spTgt>
                                        </p:tgtEl>
                                        <p:attrNameLst>
                                          <p:attrName>style.visibility</p:attrName>
                                        </p:attrNameLst>
                                      </p:cBhvr>
                                      <p:to>
                                        <p:strVal val="visible"/>
                                      </p:to>
                                    </p:set>
                                    <p:animEffect transition="in" filter="wipe(down)">
                                      <p:cBhvr>
                                        <p:cTn id="126" dur="870">
                                          <p:stCondLst>
                                            <p:cond delay="0"/>
                                          </p:stCondLst>
                                        </p:cTn>
                                        <p:tgtEl>
                                          <p:spTgt spid="4">
                                            <p:txEl>
                                              <p:pRg st="7" end="7"/>
                                            </p:txEl>
                                          </p:spTgt>
                                        </p:tgtEl>
                                      </p:cBhvr>
                                    </p:animEffect>
                                    <p:anim calcmode="lin" valueType="num">
                                      <p:cBhvr>
                                        <p:cTn id="127" dur="2733"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8" dur="996"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9" dur="996" tmFilter="0, 0; 0.125,0.2665; 0.25,0.4; 0.375,0.465; 0.5,0.5;  0.625,0.535; 0.75,0.6; 0.875,0.7335; 1,1">
                                          <p:stCondLst>
                                            <p:cond delay="996"/>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0" dur="498" tmFilter="0, 0; 0.125,0.2665; 0.25,0.4; 0.375,0.465; 0.5,0.5;  0.625,0.535; 0.75,0.6; 0.875,0.7335; 1,1">
                                          <p:stCondLst>
                                            <p:cond delay="1986"/>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1" dur="246" tmFilter="0, 0; 0.125,0.2665; 0.25,0.4; 0.375,0.465; 0.5,0.5;  0.625,0.535; 0.75,0.6; 0.875,0.7335; 1,1">
                                          <p:stCondLst>
                                            <p:cond delay="2484"/>
                                          </p:stCondLst>
                                        </p:cTn>
                                        <p:tgtEl>
                                          <p:spTgt spid="4">
                                            <p:txEl>
                                              <p:pRg st="7" end="7"/>
                                            </p:txEl>
                                          </p:spTgt>
                                        </p:tgtEl>
                                        <p:attrNameLst>
                                          <p:attrName>ppt_y</p:attrName>
                                        </p:attrNameLst>
                                      </p:cBhvr>
                                      <p:tavLst>
                                        <p:tav tm="0" fmla="#ppt_y-sin(pi*$)/81">
                                          <p:val>
                                            <p:fltVal val="0"/>
                                          </p:val>
                                        </p:tav>
                                        <p:tav tm="100000">
                                          <p:val>
                                            <p:fltVal val="1"/>
                                          </p:val>
                                        </p:tav>
                                      </p:tavLst>
                                    </p:anim>
                                    <p:animScale>
                                      <p:cBhvr>
                                        <p:cTn id="132" dur="39">
                                          <p:stCondLst>
                                            <p:cond delay="975"/>
                                          </p:stCondLst>
                                        </p:cTn>
                                        <p:tgtEl>
                                          <p:spTgt spid="4">
                                            <p:txEl>
                                              <p:pRg st="7" end="7"/>
                                            </p:txEl>
                                          </p:spTgt>
                                        </p:tgtEl>
                                      </p:cBhvr>
                                      <p:to x="100000" y="60000"/>
                                    </p:animScale>
                                    <p:animScale>
                                      <p:cBhvr>
                                        <p:cTn id="133" dur="249" decel="50000">
                                          <p:stCondLst>
                                            <p:cond delay="1014"/>
                                          </p:stCondLst>
                                        </p:cTn>
                                        <p:tgtEl>
                                          <p:spTgt spid="4">
                                            <p:txEl>
                                              <p:pRg st="7" end="7"/>
                                            </p:txEl>
                                          </p:spTgt>
                                        </p:tgtEl>
                                      </p:cBhvr>
                                      <p:to x="100000" y="100000"/>
                                    </p:animScale>
                                    <p:animScale>
                                      <p:cBhvr>
                                        <p:cTn id="134" dur="39">
                                          <p:stCondLst>
                                            <p:cond delay="1968"/>
                                          </p:stCondLst>
                                        </p:cTn>
                                        <p:tgtEl>
                                          <p:spTgt spid="4">
                                            <p:txEl>
                                              <p:pRg st="7" end="7"/>
                                            </p:txEl>
                                          </p:spTgt>
                                        </p:tgtEl>
                                      </p:cBhvr>
                                      <p:to x="100000" y="80000"/>
                                    </p:animScale>
                                    <p:animScale>
                                      <p:cBhvr>
                                        <p:cTn id="135" dur="249" decel="50000">
                                          <p:stCondLst>
                                            <p:cond delay="2007"/>
                                          </p:stCondLst>
                                        </p:cTn>
                                        <p:tgtEl>
                                          <p:spTgt spid="4">
                                            <p:txEl>
                                              <p:pRg st="7" end="7"/>
                                            </p:txEl>
                                          </p:spTgt>
                                        </p:tgtEl>
                                      </p:cBhvr>
                                      <p:to x="100000" y="100000"/>
                                    </p:animScale>
                                    <p:animScale>
                                      <p:cBhvr>
                                        <p:cTn id="136" dur="39">
                                          <p:stCondLst>
                                            <p:cond delay="2463"/>
                                          </p:stCondLst>
                                        </p:cTn>
                                        <p:tgtEl>
                                          <p:spTgt spid="4">
                                            <p:txEl>
                                              <p:pRg st="7" end="7"/>
                                            </p:txEl>
                                          </p:spTgt>
                                        </p:tgtEl>
                                      </p:cBhvr>
                                      <p:to x="100000" y="90000"/>
                                    </p:animScale>
                                    <p:animScale>
                                      <p:cBhvr>
                                        <p:cTn id="137" dur="249" decel="50000">
                                          <p:stCondLst>
                                            <p:cond delay="2502"/>
                                          </p:stCondLst>
                                        </p:cTn>
                                        <p:tgtEl>
                                          <p:spTgt spid="4">
                                            <p:txEl>
                                              <p:pRg st="7" end="7"/>
                                            </p:txEl>
                                          </p:spTgt>
                                        </p:tgtEl>
                                      </p:cBhvr>
                                      <p:to x="100000" y="100000"/>
                                    </p:animScale>
                                    <p:animScale>
                                      <p:cBhvr>
                                        <p:cTn id="138" dur="39">
                                          <p:stCondLst>
                                            <p:cond delay="2712"/>
                                          </p:stCondLst>
                                        </p:cTn>
                                        <p:tgtEl>
                                          <p:spTgt spid="4">
                                            <p:txEl>
                                              <p:pRg st="7" end="7"/>
                                            </p:txEl>
                                          </p:spTgt>
                                        </p:tgtEl>
                                      </p:cBhvr>
                                      <p:to x="100000" y="95000"/>
                                    </p:animScale>
                                    <p:animScale>
                                      <p:cBhvr>
                                        <p:cTn id="139" dur="249" decel="50000">
                                          <p:stCondLst>
                                            <p:cond delay="2751"/>
                                          </p:stCondLst>
                                        </p:cTn>
                                        <p:tgtEl>
                                          <p:spTgt spid="4">
                                            <p:txEl>
                                              <p:pRg st="7" end="7"/>
                                            </p:txEl>
                                          </p:spTgt>
                                        </p:tgtEl>
                                      </p:cBhvr>
                                      <p:to x="100000" y="100000"/>
                                    </p:animScale>
                                  </p:childTnLst>
                                </p:cTn>
                              </p:par>
                            </p:childTnLst>
                          </p:cTn>
                        </p:par>
                        <p:par>
                          <p:cTn id="140" fill="hold">
                            <p:stCondLst>
                              <p:cond delay="24000"/>
                            </p:stCondLst>
                            <p:childTnLst>
                              <p:par>
                                <p:cTn id="141" presetID="26" presetClass="entr" presetSubtype="0" fill="hold" nodeType="afterEffect">
                                  <p:stCondLst>
                                    <p:cond delay="0"/>
                                  </p:stCondLst>
                                  <p:childTnLst>
                                    <p:set>
                                      <p:cBhvr>
                                        <p:cTn id="142" dur="1" fill="hold">
                                          <p:stCondLst>
                                            <p:cond delay="0"/>
                                          </p:stCondLst>
                                        </p:cTn>
                                        <p:tgtEl>
                                          <p:spTgt spid="4">
                                            <p:txEl>
                                              <p:pRg st="8" end="8"/>
                                            </p:txEl>
                                          </p:spTgt>
                                        </p:tgtEl>
                                        <p:attrNameLst>
                                          <p:attrName>style.visibility</p:attrName>
                                        </p:attrNameLst>
                                      </p:cBhvr>
                                      <p:to>
                                        <p:strVal val="visible"/>
                                      </p:to>
                                    </p:set>
                                    <p:animEffect transition="in" filter="wipe(down)">
                                      <p:cBhvr>
                                        <p:cTn id="143" dur="1450">
                                          <p:stCondLst>
                                            <p:cond delay="0"/>
                                          </p:stCondLst>
                                        </p:cTn>
                                        <p:tgtEl>
                                          <p:spTgt spid="4">
                                            <p:txEl>
                                              <p:pRg st="8" end="8"/>
                                            </p:txEl>
                                          </p:spTgt>
                                        </p:tgtEl>
                                      </p:cBhvr>
                                    </p:animEffect>
                                    <p:anim calcmode="lin" valueType="num">
                                      <p:cBhvr>
                                        <p:cTn id="144" dur="4555"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45" dur="1660"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46" dur="1660" tmFilter="0, 0; 0.125,0.2665; 0.25,0.4; 0.375,0.465; 0.5,0.5;  0.625,0.535; 0.75,0.6; 0.875,0.7335; 1,1">
                                          <p:stCondLst>
                                            <p:cond delay="1660"/>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47" dur="830" tmFilter="0, 0; 0.125,0.2665; 0.25,0.4; 0.375,0.465; 0.5,0.5;  0.625,0.535; 0.75,0.6; 0.875,0.7335; 1,1">
                                          <p:stCondLst>
                                            <p:cond delay="3310"/>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8" dur="410" tmFilter="0, 0; 0.125,0.2665; 0.25,0.4; 0.375,0.465; 0.5,0.5;  0.625,0.535; 0.75,0.6; 0.875,0.7335; 1,1">
                                          <p:stCondLst>
                                            <p:cond delay="4140"/>
                                          </p:stCondLst>
                                        </p:cTn>
                                        <p:tgtEl>
                                          <p:spTgt spid="4">
                                            <p:txEl>
                                              <p:pRg st="8" end="8"/>
                                            </p:txEl>
                                          </p:spTgt>
                                        </p:tgtEl>
                                        <p:attrNameLst>
                                          <p:attrName>ppt_y</p:attrName>
                                        </p:attrNameLst>
                                      </p:cBhvr>
                                      <p:tavLst>
                                        <p:tav tm="0" fmla="#ppt_y-sin(pi*$)/81">
                                          <p:val>
                                            <p:fltVal val="0"/>
                                          </p:val>
                                        </p:tav>
                                        <p:tav tm="100000">
                                          <p:val>
                                            <p:fltVal val="1"/>
                                          </p:val>
                                        </p:tav>
                                      </p:tavLst>
                                    </p:anim>
                                    <p:animScale>
                                      <p:cBhvr>
                                        <p:cTn id="149" dur="65">
                                          <p:stCondLst>
                                            <p:cond delay="1625"/>
                                          </p:stCondLst>
                                        </p:cTn>
                                        <p:tgtEl>
                                          <p:spTgt spid="4">
                                            <p:txEl>
                                              <p:pRg st="8" end="8"/>
                                            </p:txEl>
                                          </p:spTgt>
                                        </p:tgtEl>
                                      </p:cBhvr>
                                      <p:to x="100000" y="60000"/>
                                    </p:animScale>
                                    <p:animScale>
                                      <p:cBhvr>
                                        <p:cTn id="150" dur="415" decel="50000">
                                          <p:stCondLst>
                                            <p:cond delay="1690"/>
                                          </p:stCondLst>
                                        </p:cTn>
                                        <p:tgtEl>
                                          <p:spTgt spid="4">
                                            <p:txEl>
                                              <p:pRg st="8" end="8"/>
                                            </p:txEl>
                                          </p:spTgt>
                                        </p:tgtEl>
                                      </p:cBhvr>
                                      <p:to x="100000" y="100000"/>
                                    </p:animScale>
                                    <p:animScale>
                                      <p:cBhvr>
                                        <p:cTn id="151" dur="65">
                                          <p:stCondLst>
                                            <p:cond delay="3280"/>
                                          </p:stCondLst>
                                        </p:cTn>
                                        <p:tgtEl>
                                          <p:spTgt spid="4">
                                            <p:txEl>
                                              <p:pRg st="8" end="8"/>
                                            </p:txEl>
                                          </p:spTgt>
                                        </p:tgtEl>
                                      </p:cBhvr>
                                      <p:to x="100000" y="80000"/>
                                    </p:animScale>
                                    <p:animScale>
                                      <p:cBhvr>
                                        <p:cTn id="152" dur="415" decel="50000">
                                          <p:stCondLst>
                                            <p:cond delay="3345"/>
                                          </p:stCondLst>
                                        </p:cTn>
                                        <p:tgtEl>
                                          <p:spTgt spid="4">
                                            <p:txEl>
                                              <p:pRg st="8" end="8"/>
                                            </p:txEl>
                                          </p:spTgt>
                                        </p:tgtEl>
                                      </p:cBhvr>
                                      <p:to x="100000" y="100000"/>
                                    </p:animScale>
                                    <p:animScale>
                                      <p:cBhvr>
                                        <p:cTn id="153" dur="65">
                                          <p:stCondLst>
                                            <p:cond delay="4105"/>
                                          </p:stCondLst>
                                        </p:cTn>
                                        <p:tgtEl>
                                          <p:spTgt spid="4">
                                            <p:txEl>
                                              <p:pRg st="8" end="8"/>
                                            </p:txEl>
                                          </p:spTgt>
                                        </p:tgtEl>
                                      </p:cBhvr>
                                      <p:to x="100000" y="90000"/>
                                    </p:animScale>
                                    <p:animScale>
                                      <p:cBhvr>
                                        <p:cTn id="154" dur="415" decel="50000">
                                          <p:stCondLst>
                                            <p:cond delay="4170"/>
                                          </p:stCondLst>
                                        </p:cTn>
                                        <p:tgtEl>
                                          <p:spTgt spid="4">
                                            <p:txEl>
                                              <p:pRg st="8" end="8"/>
                                            </p:txEl>
                                          </p:spTgt>
                                        </p:tgtEl>
                                      </p:cBhvr>
                                      <p:to x="100000" y="100000"/>
                                    </p:animScale>
                                    <p:animScale>
                                      <p:cBhvr>
                                        <p:cTn id="155" dur="65">
                                          <p:stCondLst>
                                            <p:cond delay="4520"/>
                                          </p:stCondLst>
                                        </p:cTn>
                                        <p:tgtEl>
                                          <p:spTgt spid="4">
                                            <p:txEl>
                                              <p:pRg st="8" end="8"/>
                                            </p:txEl>
                                          </p:spTgt>
                                        </p:tgtEl>
                                      </p:cBhvr>
                                      <p:to x="100000" y="95000"/>
                                    </p:animScale>
                                    <p:animScale>
                                      <p:cBhvr>
                                        <p:cTn id="156" dur="415" decel="50000">
                                          <p:stCondLst>
                                            <p:cond delay="4585"/>
                                          </p:stCondLst>
                                        </p:cTn>
                                        <p:tgtEl>
                                          <p:spTgt spid="4">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81F4-BDE9-0E3F-945A-EC66B0CCD31B}"/>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C6613870-CBA1-95E1-E767-3BAF00F6B318}"/>
              </a:ext>
            </a:extLst>
          </p:cNvPr>
          <p:cNvSpPr>
            <a:spLocks noGrp="1"/>
          </p:cNvSpPr>
          <p:nvPr>
            <p:ph type="title"/>
          </p:nvPr>
        </p:nvSpPr>
        <p:spPr>
          <a:xfrm>
            <a:off x="459974" y="377427"/>
            <a:ext cx="7100885" cy="857250"/>
          </a:xfrm>
        </p:spPr>
        <p:txBody>
          <a:bodyPr/>
          <a:lstStyle/>
          <a:p>
            <a:pPr eaLnBrk="1" hangingPunct="1"/>
            <a:r>
              <a:rPr lang="nl-NL" noProof="0" dirty="0">
                <a:ea typeface="ＭＳ Ｐゴシック" panose="020B0600070205080204" pitchFamily="34" charset="-128"/>
              </a:rPr>
              <a:t>Gezondheidseconomie = openbare financiën</a:t>
            </a:r>
          </a:p>
        </p:txBody>
      </p:sp>
      <p:sp>
        <p:nvSpPr>
          <p:cNvPr id="37891" name="Content Placeholder 2">
            <a:extLst>
              <a:ext uri="{FF2B5EF4-FFF2-40B4-BE49-F238E27FC236}">
                <a16:creationId xmlns:a16="http://schemas.microsoft.com/office/drawing/2014/main" id="{790FC81A-0DA5-FB4B-BFDA-4853FDA7961F}"/>
              </a:ext>
            </a:extLst>
          </p:cNvPr>
          <p:cNvSpPr>
            <a:spLocks noGrp="1"/>
          </p:cNvSpPr>
          <p:nvPr>
            <p:ph sz="quarter" idx="1"/>
          </p:nvPr>
        </p:nvSpPr>
        <p:spPr>
          <a:xfrm>
            <a:off x="331803" y="1234677"/>
            <a:ext cx="8474846" cy="3394472"/>
          </a:xfrm>
        </p:spPr>
        <p:txBody>
          <a:bodyPr/>
          <a:lstStyle/>
          <a:p>
            <a:pPr eaLnBrk="1" hangingPunct="1"/>
            <a:r>
              <a:rPr lang="nl-NL" noProof="0" dirty="0">
                <a:ea typeface="ＭＳ Ｐゴシック" panose="020B0600070205080204" pitchFamily="34" charset="-128"/>
              </a:rPr>
              <a:t>Overheden spelen een zeer grote rol in de gezondheidszorgmarkt.</a:t>
            </a:r>
          </a:p>
          <a:p>
            <a:pPr eaLnBrk="1" hangingPunct="1"/>
            <a:endParaRPr lang="nl-NL" noProof="0" dirty="0">
              <a:ea typeface="ＭＳ Ｐゴシック" panose="020B0600070205080204" pitchFamily="34" charset="-128"/>
            </a:endParaRPr>
          </a:p>
          <a:p>
            <a:pPr eaLnBrk="1" hangingPunct="1"/>
            <a:r>
              <a:rPr lang="nl-NL" noProof="0" dirty="0">
                <a:ea typeface="ＭＳ Ｐゴシック" panose="020B0600070205080204" pitchFamily="34" charset="-128"/>
              </a:rPr>
              <a:t>In Verenigd Koninkrijk, Zweden en Canada is de overheid verantwoordelijk voor het grootste deel van de uitgaven aan gezondheidszorg.</a:t>
            </a:r>
          </a:p>
          <a:p>
            <a:pPr eaLnBrk="1" hangingPunct="1"/>
            <a:endParaRPr lang="nl-NL" noProof="0" dirty="0">
              <a:ea typeface="ＭＳ Ｐゴシック" panose="020B0600070205080204" pitchFamily="34" charset="-128"/>
            </a:endParaRPr>
          </a:p>
          <a:p>
            <a:pPr eaLnBrk="1" hangingPunct="1"/>
            <a:r>
              <a:rPr lang="nl-NL" noProof="0" dirty="0">
                <a:ea typeface="ＭＳ Ｐゴシック" panose="020B0600070205080204" pitchFamily="34" charset="-128"/>
              </a:rPr>
              <a:t>Zelfs in de VS, met hun grotendeels particuliere zorgsysteem, is de overheid verantwoordelijk voor ongeveer de helft van alle zorguitgaven.</a:t>
            </a:r>
          </a:p>
          <a:p>
            <a:pPr eaLnBrk="1" hangingPunct="1"/>
            <a:endParaRPr lang="nl-NL" noProof="0" dirty="0">
              <a:ea typeface="ＭＳ Ｐゴシック" panose="020B0600070205080204" pitchFamily="34" charset="-128"/>
            </a:endParaRPr>
          </a:p>
          <a:p>
            <a:pPr eaLnBrk="1" hangingPunct="1"/>
            <a:r>
              <a:rPr lang="nl-NL" noProof="0" dirty="0">
                <a:ea typeface="ＭＳ Ｐゴシック" panose="020B0600070205080204" pitchFamily="34" charset="-128"/>
              </a:rPr>
              <a:t>In Nederland betalen huishoudens ongeveer 50% van de zorgkosten via premies, belastingen en eigen bijdragen.</a:t>
            </a:r>
          </a:p>
        </p:txBody>
      </p:sp>
    </p:spTree>
    <p:extLst>
      <p:ext uri="{BB962C8B-B14F-4D97-AF65-F5344CB8AC3E}">
        <p14:creationId xmlns:p14="http://schemas.microsoft.com/office/powerpoint/2010/main" val="145610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Gezondheid</a:t>
            </a:r>
            <a:r>
              <a:rPr lang="en-US" dirty="0"/>
              <a:t> - &gt; </a:t>
            </a:r>
            <a:r>
              <a:rPr lang="en-US" dirty="0" err="1"/>
              <a:t>Inkomen</a:t>
            </a:r>
            <a:endParaRPr lang="en-US" dirty="0"/>
          </a:p>
        </p:txBody>
      </p:sp>
      <p:sp>
        <p:nvSpPr>
          <p:cNvPr id="5" name="Tijdelijke aanduiding voor inhoud 4"/>
          <p:cNvSpPr>
            <a:spLocks noGrp="1"/>
          </p:cNvSpPr>
          <p:nvPr>
            <p:ph sz="half" idx="1"/>
          </p:nvPr>
        </p:nvSpPr>
        <p:spPr>
          <a:xfrm>
            <a:off x="493200" y="972000"/>
            <a:ext cx="7555426" cy="3348000"/>
          </a:xfrm>
        </p:spPr>
        <p:txBody>
          <a:bodyPr/>
          <a:lstStyle/>
          <a:p>
            <a:endParaRPr lang="en-US" dirty="0"/>
          </a:p>
          <a:p>
            <a:pPr marL="0" indent="0">
              <a:buNone/>
            </a:pPr>
            <a:endParaRPr lang="en-US" dirty="0"/>
          </a:p>
          <a:p>
            <a:pPr marL="0" indent="0">
              <a:buNone/>
            </a:pPr>
            <a:endParaRPr lang="en-US" dirty="0"/>
          </a:p>
          <a:p>
            <a:pPr marL="342900" indent="-342900">
              <a:buFont typeface="+mj-lt"/>
              <a:buAutoNum type="arabicPeriod"/>
            </a:pPr>
            <a:endParaRPr lang="en-US" dirty="0"/>
          </a:p>
        </p:txBody>
      </p:sp>
      <p:pic>
        <p:nvPicPr>
          <p:cNvPr id="6" name="6 Imagen">
            <a:extLst>
              <a:ext uri="{FF2B5EF4-FFF2-40B4-BE49-F238E27FC236}">
                <a16:creationId xmlns:a16="http://schemas.microsoft.com/office/drawing/2014/main" id="{591FE99D-9F9D-4671-BE8C-A8F013E4B032}"/>
              </a:ext>
            </a:extLst>
          </p:cNvPr>
          <p:cNvPicPr>
            <a:picLocks noChangeAspect="1"/>
          </p:cNvPicPr>
          <p:nvPr/>
        </p:nvPicPr>
        <p:blipFill>
          <a:blip r:embed="rId2" cstate="print"/>
          <a:srcRect/>
          <a:stretch>
            <a:fillRect/>
          </a:stretch>
        </p:blipFill>
        <p:spPr bwMode="auto">
          <a:xfrm>
            <a:off x="1563484" y="961073"/>
            <a:ext cx="5162632" cy="3786427"/>
          </a:xfrm>
          <a:prstGeom prst="rect">
            <a:avLst/>
          </a:prstGeom>
          <a:noFill/>
          <a:ln w="9525">
            <a:noFill/>
            <a:miter lim="800000"/>
            <a:headEnd/>
            <a:tailEnd/>
          </a:ln>
        </p:spPr>
      </p:pic>
      <p:sp>
        <p:nvSpPr>
          <p:cNvPr id="7" name="TextBox 6">
            <a:extLst>
              <a:ext uri="{FF2B5EF4-FFF2-40B4-BE49-F238E27FC236}">
                <a16:creationId xmlns:a16="http://schemas.microsoft.com/office/drawing/2014/main" id="{8E3DD2C3-6446-437B-895E-DBE47AAC1018}"/>
              </a:ext>
            </a:extLst>
          </p:cNvPr>
          <p:cNvSpPr txBox="1"/>
          <p:nvPr/>
        </p:nvSpPr>
        <p:spPr>
          <a:xfrm>
            <a:off x="87084" y="4747500"/>
            <a:ext cx="6331301" cy="246221"/>
          </a:xfrm>
          <a:prstGeom prst="rect">
            <a:avLst/>
          </a:prstGeom>
          <a:noFill/>
        </p:spPr>
        <p:txBody>
          <a:bodyPr wrap="square" rtlCol="0">
            <a:spAutoFit/>
          </a:bodyPr>
          <a:lstStyle/>
          <a:p>
            <a:r>
              <a:rPr lang="en-US" sz="1000" dirty="0"/>
              <a:t>Source: Garcia-Gomez, Van Kippersluis, O’Donnell, van Doorslaer, </a:t>
            </a:r>
            <a:r>
              <a:rPr lang="en-US" sz="1000" i="1" dirty="0"/>
              <a:t>Journal of Human Resources </a:t>
            </a:r>
            <a:r>
              <a:rPr lang="en-US" sz="1000" dirty="0"/>
              <a:t>(2013)</a:t>
            </a:r>
            <a:endParaRPr lang="nl-NL" sz="1000" dirty="0"/>
          </a:p>
        </p:txBody>
      </p:sp>
    </p:spTree>
    <p:extLst>
      <p:ext uri="{BB962C8B-B14F-4D97-AF65-F5344CB8AC3E}">
        <p14:creationId xmlns:p14="http://schemas.microsoft.com/office/powerpoint/2010/main" val="239324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Onderwijs</a:t>
            </a:r>
            <a:r>
              <a:rPr lang="en-US" dirty="0"/>
              <a:t> -&gt; </a:t>
            </a:r>
            <a:r>
              <a:rPr lang="en-US" dirty="0" err="1"/>
              <a:t>sterfte</a:t>
            </a:r>
            <a:endParaRPr lang="en-US" dirty="0"/>
          </a:p>
        </p:txBody>
      </p:sp>
      <p:sp>
        <p:nvSpPr>
          <p:cNvPr id="5" name="Tijdelijke aanduiding voor inhoud 4"/>
          <p:cNvSpPr>
            <a:spLocks noGrp="1"/>
          </p:cNvSpPr>
          <p:nvPr>
            <p:ph sz="half" idx="1"/>
          </p:nvPr>
        </p:nvSpPr>
        <p:spPr>
          <a:xfrm>
            <a:off x="493200" y="972000"/>
            <a:ext cx="7555426" cy="3348000"/>
          </a:xfrm>
        </p:spPr>
        <p:txBody>
          <a:bodyPr/>
          <a:lstStyle/>
          <a:p>
            <a:endParaRPr lang="en-US" dirty="0"/>
          </a:p>
          <a:p>
            <a:pPr marL="0" indent="0">
              <a:buNone/>
            </a:pPr>
            <a:endParaRPr lang="en-US" dirty="0"/>
          </a:p>
          <a:p>
            <a:pPr marL="0" indent="0">
              <a:buNone/>
            </a:pPr>
            <a:endParaRPr lang="en-US" dirty="0"/>
          </a:p>
          <a:p>
            <a:pPr marL="342900" indent="-342900">
              <a:buFont typeface="+mj-lt"/>
              <a:buAutoNum type="arabicPeriod"/>
            </a:pPr>
            <a:endParaRPr lang="en-US" dirty="0"/>
          </a:p>
        </p:txBody>
      </p:sp>
      <p:pic>
        <p:nvPicPr>
          <p:cNvPr id="8" name="Picture 7" descr="Chart, line chart&#10;&#10;Description automatically generated">
            <a:extLst>
              <a:ext uri="{FF2B5EF4-FFF2-40B4-BE49-F238E27FC236}">
                <a16:creationId xmlns:a16="http://schemas.microsoft.com/office/drawing/2014/main" id="{24CCF238-F10E-4CC8-B91C-84E4C4AD7B8B}"/>
              </a:ext>
            </a:extLst>
          </p:cNvPr>
          <p:cNvPicPr>
            <a:picLocks noChangeAspect="1"/>
          </p:cNvPicPr>
          <p:nvPr/>
        </p:nvPicPr>
        <p:blipFill>
          <a:blip r:embed="rId2"/>
          <a:stretch>
            <a:fillRect/>
          </a:stretch>
        </p:blipFill>
        <p:spPr>
          <a:xfrm>
            <a:off x="264136" y="1163883"/>
            <a:ext cx="3939926" cy="2868878"/>
          </a:xfrm>
          <a:prstGeom prst="rect">
            <a:avLst/>
          </a:prstGeom>
        </p:spPr>
      </p:pic>
      <p:pic>
        <p:nvPicPr>
          <p:cNvPr id="10" name="Picture 9" descr="Chart, line chart&#10;&#10;Description automatically generated">
            <a:extLst>
              <a:ext uri="{FF2B5EF4-FFF2-40B4-BE49-F238E27FC236}">
                <a16:creationId xmlns:a16="http://schemas.microsoft.com/office/drawing/2014/main" id="{ECFC8576-185B-4E18-B473-C010F741A1DA}"/>
              </a:ext>
            </a:extLst>
          </p:cNvPr>
          <p:cNvPicPr>
            <a:picLocks noChangeAspect="1"/>
          </p:cNvPicPr>
          <p:nvPr/>
        </p:nvPicPr>
        <p:blipFill>
          <a:blip r:embed="rId3"/>
          <a:stretch>
            <a:fillRect/>
          </a:stretch>
        </p:blipFill>
        <p:spPr>
          <a:xfrm>
            <a:off x="4343164" y="1110738"/>
            <a:ext cx="4012912" cy="2922023"/>
          </a:xfrm>
          <a:prstGeom prst="rect">
            <a:avLst/>
          </a:prstGeom>
        </p:spPr>
      </p:pic>
      <p:sp>
        <p:nvSpPr>
          <p:cNvPr id="11" name="TextBox 10">
            <a:extLst>
              <a:ext uri="{FF2B5EF4-FFF2-40B4-BE49-F238E27FC236}">
                <a16:creationId xmlns:a16="http://schemas.microsoft.com/office/drawing/2014/main" id="{699FBBC4-FAB5-4237-B138-D42075B63052}"/>
              </a:ext>
            </a:extLst>
          </p:cNvPr>
          <p:cNvSpPr txBox="1"/>
          <p:nvPr/>
        </p:nvSpPr>
        <p:spPr>
          <a:xfrm>
            <a:off x="87084" y="4747500"/>
            <a:ext cx="6331301" cy="246221"/>
          </a:xfrm>
          <a:prstGeom prst="rect">
            <a:avLst/>
          </a:prstGeom>
          <a:noFill/>
        </p:spPr>
        <p:txBody>
          <a:bodyPr wrap="square" rtlCol="0">
            <a:spAutoFit/>
          </a:bodyPr>
          <a:lstStyle/>
          <a:p>
            <a:r>
              <a:rPr lang="en-US" sz="1000" dirty="0"/>
              <a:t>Source: Van Kippersluis, O’Donnell, van Doorslaer, </a:t>
            </a:r>
            <a:r>
              <a:rPr lang="en-US" sz="1000" i="1" dirty="0"/>
              <a:t>Journal of Human Resources </a:t>
            </a:r>
            <a:r>
              <a:rPr lang="en-US" sz="1000" dirty="0"/>
              <a:t>(2011)</a:t>
            </a:r>
            <a:endParaRPr lang="nl-NL" sz="1000" dirty="0"/>
          </a:p>
        </p:txBody>
      </p:sp>
    </p:spTree>
    <p:extLst>
      <p:ext uri="{BB962C8B-B14F-4D97-AF65-F5344CB8AC3E}">
        <p14:creationId xmlns:p14="http://schemas.microsoft.com/office/powerpoint/2010/main" val="2949557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Hypothesen-oordeel</a:t>
            </a:r>
            <a:endParaRPr lang="en-US" dirty="0"/>
          </a:p>
        </p:txBody>
      </p:sp>
      <p:sp>
        <p:nvSpPr>
          <p:cNvPr id="5" name="Tijdelijke aanduiding voor inhoud 4"/>
          <p:cNvSpPr>
            <a:spLocks noGrp="1"/>
          </p:cNvSpPr>
          <p:nvPr>
            <p:ph sz="half" idx="1"/>
          </p:nvPr>
        </p:nvSpPr>
        <p:spPr>
          <a:xfrm>
            <a:off x="493200" y="972000"/>
            <a:ext cx="7982060" cy="3348000"/>
          </a:xfrm>
        </p:spPr>
        <p:txBody>
          <a:bodyPr/>
          <a:lstStyle/>
          <a:p>
            <a:pPr marL="0" indent="0">
              <a:buNone/>
            </a:pPr>
            <a:endParaRPr lang="en-US" sz="2000" dirty="0"/>
          </a:p>
          <a:p>
            <a:pPr marL="357188" indent="-357188">
              <a:buFont typeface="+mj-lt"/>
              <a:buAutoNum type="arabicPeriod"/>
            </a:pPr>
            <a:r>
              <a:rPr lang="nl-NL" sz="2000" dirty="0"/>
              <a:t>Een causaal effect van onderwijs op gezondheid	</a:t>
            </a:r>
          </a:p>
          <a:p>
            <a:pPr lvl="1"/>
            <a:r>
              <a:rPr lang="nl-NL" sz="1800" dirty="0">
                <a:latin typeface="+mj-lt"/>
              </a:rPr>
              <a:t>Bestaat op sommige plaatsen in bepaalde contexten</a:t>
            </a:r>
          </a:p>
          <a:p>
            <a:pPr marL="342900" indent="-342900">
              <a:buFont typeface="+mj-lt"/>
              <a:buAutoNum type="arabicPeriod"/>
            </a:pPr>
            <a:r>
              <a:rPr lang="nl-NL" sz="2000" dirty="0"/>
              <a:t>Zeer weinig bewijs voor een causaal effect van inkomen op gezondheidsuitkomsten
Een causaal effect van gezondheid op het inkomen</a:t>
            </a:r>
          </a:p>
          <a:p>
            <a:pPr lvl="1"/>
            <a:r>
              <a:rPr lang="nl-NL" sz="1800" dirty="0">
                <a:latin typeface="+mn-lt"/>
              </a:rPr>
              <a:t>Is belangrijk op oudere leeftijd, maar kan ongelijkheden op jongere leeftijd niet verklaren</a:t>
            </a:r>
          </a:p>
          <a:p>
            <a:pPr marL="342900" indent="-342900">
              <a:buFont typeface="+mj-lt"/>
              <a:buAutoNum type="arabicPeriod"/>
            </a:pPr>
            <a:r>
              <a:rPr lang="nl-NL" sz="2000" dirty="0"/>
              <a:t>Een belangrijk deel van de SES-gezondheidsgradiënt ontstaat op zeer jonge leeftijd (nature en </a:t>
            </a:r>
            <a:r>
              <a:rPr lang="nl-NL" sz="2000" dirty="0" err="1"/>
              <a:t>nurture</a:t>
            </a:r>
            <a:r>
              <a:rPr lang="nl-NL" sz="2000" dirty="0"/>
              <a:t>)</a:t>
            </a:r>
            <a:endParaRPr lang="en-US" dirty="0"/>
          </a:p>
        </p:txBody>
      </p:sp>
      <p:pic>
        <p:nvPicPr>
          <p:cNvPr id="6" name="Picture 5">
            <a:extLst>
              <a:ext uri="{FF2B5EF4-FFF2-40B4-BE49-F238E27FC236}">
                <a16:creationId xmlns:a16="http://schemas.microsoft.com/office/drawing/2014/main" id="{99FA57AE-A000-4399-8765-2628FD03AF00}"/>
              </a:ext>
            </a:extLst>
          </p:cNvPr>
          <p:cNvPicPr>
            <a:picLocks noChangeAspect="1"/>
          </p:cNvPicPr>
          <p:nvPr/>
        </p:nvPicPr>
        <p:blipFill rotWithShape="1">
          <a:blip r:embed="rId2"/>
          <a:srcRect r="47222"/>
          <a:stretch/>
        </p:blipFill>
        <p:spPr>
          <a:xfrm>
            <a:off x="6206637" y="-37832"/>
            <a:ext cx="2937363" cy="1722664"/>
          </a:xfrm>
          <a:prstGeom prst="rect">
            <a:avLst/>
          </a:prstGeom>
        </p:spPr>
      </p:pic>
    </p:spTree>
    <p:extLst>
      <p:ext uri="{BB962C8B-B14F-4D97-AF65-F5344CB8AC3E}">
        <p14:creationId xmlns:p14="http://schemas.microsoft.com/office/powerpoint/2010/main" val="18787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Inkomen</a:t>
            </a:r>
            <a:r>
              <a:rPr lang="en-US" dirty="0"/>
              <a:t> -&gt; </a:t>
            </a:r>
            <a:r>
              <a:rPr lang="en-US" dirty="0" err="1"/>
              <a:t>gezondheid</a:t>
            </a:r>
            <a:r>
              <a:rPr lang="en-US" dirty="0"/>
              <a:t>?</a:t>
            </a:r>
          </a:p>
        </p:txBody>
      </p:sp>
      <p:sp>
        <p:nvSpPr>
          <p:cNvPr id="5" name="Tijdelijke aanduiding voor inhoud 4"/>
          <p:cNvSpPr>
            <a:spLocks noGrp="1"/>
          </p:cNvSpPr>
          <p:nvPr>
            <p:ph sz="half" idx="1"/>
          </p:nvPr>
        </p:nvSpPr>
        <p:spPr>
          <a:xfrm>
            <a:off x="411313" y="1258603"/>
            <a:ext cx="7555426" cy="3348000"/>
          </a:xfrm>
        </p:spPr>
        <p:txBody>
          <a:bodyPr/>
          <a:lstStyle/>
          <a:p>
            <a:r>
              <a:rPr lang="en-US" sz="2000" dirty="0" err="1"/>
              <a:t>Cesarini</a:t>
            </a:r>
            <a:r>
              <a:rPr lang="en-US" sz="2000" dirty="0"/>
              <a:t> et al. </a:t>
            </a:r>
            <a:r>
              <a:rPr lang="en-US" sz="2000" i="1" dirty="0"/>
              <a:t>Quarterly Journal of Economics </a:t>
            </a:r>
            <a:r>
              <a:rPr lang="en-US" sz="2000" dirty="0"/>
              <a:t>(2016)</a:t>
            </a:r>
          </a:p>
          <a:p>
            <a:pPr lvl="1"/>
            <a:r>
              <a:rPr lang="nl-NL" sz="1800" dirty="0">
                <a:latin typeface="+mn-lt"/>
              </a:rPr>
              <a:t>Causaal effect van inkomen op gezondheidsuitkomsten bij Zweedse loterijwinnaars
</a:t>
            </a:r>
            <a:r>
              <a:rPr lang="nl-NL" sz="1800" dirty="0" err="1">
                <a:latin typeface="+mn-lt"/>
              </a:rPr>
              <a:t>Triss</a:t>
            </a:r>
            <a:r>
              <a:rPr lang="nl-NL" sz="1800" dirty="0">
                <a:latin typeface="+mn-lt"/>
              </a:rPr>
              <a:t>-maandelijkse loterijprijs
"De looptijden variëren van 10 tot 50 jaar, en de maandelijkse termijnen variëren van 10.000 tot 50.000 SEK ($1400 tot $7000)." 
Geen effect op sterfte</a:t>
            </a:r>
            <a:endParaRPr lang="en-US" sz="1800" dirty="0">
              <a:solidFill>
                <a:srgbClr val="002328"/>
              </a:solidFill>
              <a:latin typeface="+mn-lt"/>
            </a:endParaRPr>
          </a:p>
          <a:p>
            <a:pPr marL="0" indent="0">
              <a:buNone/>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982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Inkomen</a:t>
            </a:r>
            <a:r>
              <a:rPr lang="en-US" dirty="0"/>
              <a:t> -&gt; </a:t>
            </a:r>
            <a:r>
              <a:rPr lang="en-US" dirty="0" err="1"/>
              <a:t>gezondheid</a:t>
            </a:r>
            <a:r>
              <a:rPr lang="en-US" dirty="0"/>
              <a:t>?</a:t>
            </a:r>
          </a:p>
        </p:txBody>
      </p:sp>
      <p:sp>
        <p:nvSpPr>
          <p:cNvPr id="5" name="Tijdelijke aanduiding voor inhoud 4"/>
          <p:cNvSpPr>
            <a:spLocks noGrp="1"/>
          </p:cNvSpPr>
          <p:nvPr>
            <p:ph sz="half" idx="1"/>
          </p:nvPr>
        </p:nvSpPr>
        <p:spPr>
          <a:xfrm>
            <a:off x="411313" y="1258603"/>
            <a:ext cx="7555426" cy="3348000"/>
          </a:xfrm>
        </p:spPr>
        <p:txBody>
          <a:bodyPr/>
          <a:lstStyle/>
          <a:p>
            <a:r>
              <a:rPr lang="nl-NL" sz="2000" dirty="0"/>
              <a:t>Deze quasi-experimentele bevindingen worden bevestigd door een recent groot RCT van gegarandeerd inkomen in de VS (Miller et al. NBER 2024)</a:t>
            </a:r>
          </a:p>
          <a:p>
            <a:endParaRPr lang="nl-NL" sz="2000" dirty="0"/>
          </a:p>
          <a:p>
            <a:r>
              <a:rPr lang="nl-NL" sz="2000" dirty="0"/>
              <a:t>1.000 gezinnen ontvingen 3 jaar lang $1.000 per maand; Control Group ontving $50 per maand</a:t>
            </a:r>
            <a:endParaRPr lang="en-US" sz="2000" dirty="0"/>
          </a:p>
          <a:p>
            <a:endParaRPr lang="en-US" sz="2000" dirty="0"/>
          </a:p>
        </p:txBody>
      </p:sp>
    </p:spTree>
    <p:extLst>
      <p:ext uri="{BB962C8B-B14F-4D97-AF65-F5344CB8AC3E}">
        <p14:creationId xmlns:p14="http://schemas.microsoft.com/office/powerpoint/2010/main" val="11389208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546A3-5822-71C6-ECA9-17FB470C0A0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B98FCB8-BE9D-0B87-7898-F90E1A6F2753}"/>
              </a:ext>
            </a:extLst>
          </p:cNvPr>
          <p:cNvSpPr>
            <a:spLocks noGrp="1"/>
          </p:cNvSpPr>
          <p:nvPr>
            <p:ph type="title"/>
          </p:nvPr>
        </p:nvSpPr>
        <p:spPr/>
        <p:txBody>
          <a:bodyPr/>
          <a:lstStyle/>
          <a:p>
            <a:r>
              <a:rPr lang="en-US" dirty="0" err="1"/>
              <a:t>Inkomen</a:t>
            </a:r>
            <a:r>
              <a:rPr lang="en-US" dirty="0"/>
              <a:t> -&gt; </a:t>
            </a:r>
            <a:r>
              <a:rPr lang="en-US" dirty="0" err="1"/>
              <a:t>gezondheid</a:t>
            </a:r>
            <a:r>
              <a:rPr lang="en-US" dirty="0"/>
              <a:t>?</a:t>
            </a:r>
          </a:p>
        </p:txBody>
      </p:sp>
      <p:pic>
        <p:nvPicPr>
          <p:cNvPr id="3" name="Picture 2">
            <a:extLst>
              <a:ext uri="{FF2B5EF4-FFF2-40B4-BE49-F238E27FC236}">
                <a16:creationId xmlns:a16="http://schemas.microsoft.com/office/drawing/2014/main" id="{379CB22B-B54B-D571-2595-4B99C41EBB34}"/>
              </a:ext>
            </a:extLst>
          </p:cNvPr>
          <p:cNvPicPr>
            <a:picLocks noChangeAspect="1"/>
          </p:cNvPicPr>
          <p:nvPr/>
        </p:nvPicPr>
        <p:blipFill>
          <a:blip r:embed="rId2"/>
          <a:stretch>
            <a:fillRect/>
          </a:stretch>
        </p:blipFill>
        <p:spPr>
          <a:xfrm>
            <a:off x="1067636" y="1089792"/>
            <a:ext cx="6191294" cy="3243058"/>
          </a:xfrm>
          <a:prstGeom prst="rect">
            <a:avLst/>
          </a:prstGeom>
        </p:spPr>
      </p:pic>
    </p:spTree>
    <p:extLst>
      <p:ext uri="{BB962C8B-B14F-4D97-AF65-F5344CB8AC3E}">
        <p14:creationId xmlns:p14="http://schemas.microsoft.com/office/powerpoint/2010/main" val="14886154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F7E3-C872-7CC8-BCBF-C17EB41E66A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0769D1B-2F72-9475-EE32-08DF055E5C9D}"/>
              </a:ext>
            </a:extLst>
          </p:cNvPr>
          <p:cNvSpPr>
            <a:spLocks noGrp="1"/>
          </p:cNvSpPr>
          <p:nvPr>
            <p:ph type="title"/>
          </p:nvPr>
        </p:nvSpPr>
        <p:spPr/>
        <p:txBody>
          <a:bodyPr/>
          <a:lstStyle/>
          <a:p>
            <a:r>
              <a:rPr lang="en-US" dirty="0" err="1"/>
              <a:t>Inkomen</a:t>
            </a:r>
            <a:r>
              <a:rPr lang="en-US" dirty="0"/>
              <a:t> -&gt; </a:t>
            </a:r>
            <a:r>
              <a:rPr lang="en-US" dirty="0" err="1"/>
              <a:t>gezondheid</a:t>
            </a:r>
            <a:r>
              <a:rPr lang="en-US" dirty="0"/>
              <a:t>?</a:t>
            </a:r>
          </a:p>
        </p:txBody>
      </p:sp>
      <p:sp>
        <p:nvSpPr>
          <p:cNvPr id="5" name="Tijdelijke aanduiding voor inhoud 4">
            <a:extLst>
              <a:ext uri="{FF2B5EF4-FFF2-40B4-BE49-F238E27FC236}">
                <a16:creationId xmlns:a16="http://schemas.microsoft.com/office/drawing/2014/main" id="{A5D623A8-AD14-5D55-972E-573979ABDD7B}"/>
              </a:ext>
            </a:extLst>
          </p:cNvPr>
          <p:cNvSpPr>
            <a:spLocks noGrp="1"/>
          </p:cNvSpPr>
          <p:nvPr>
            <p:ph sz="half" idx="1"/>
          </p:nvPr>
        </p:nvSpPr>
        <p:spPr>
          <a:xfrm>
            <a:off x="411313" y="1258603"/>
            <a:ext cx="8252212" cy="3348000"/>
          </a:xfrm>
        </p:spPr>
        <p:txBody>
          <a:bodyPr/>
          <a:lstStyle/>
          <a:p>
            <a:r>
              <a:rPr lang="nl-NL" sz="2000" dirty="0"/>
              <a:t>Verhoogde medische uitgaven, betere voedselzekerheid, meer ziekenhuisbezoeken; Maar geen effect op de fysieke of mentale gezondheid na het eerste jaar</a:t>
            </a:r>
          </a:p>
          <a:p>
            <a:endParaRPr lang="nl-NL" sz="2000" dirty="0"/>
          </a:p>
          <a:p>
            <a:r>
              <a:rPr lang="nl-NL" sz="2000" dirty="0"/>
              <a:t>In andere studies is er iets meer bewijs voor het effect op kinderen – in overeenstemming met de hypothese dat andere factoren zoals gezinsinkomen zowel SES als gezondheid beïnvloeden</a:t>
            </a:r>
            <a:endParaRPr lang="en-US" dirty="0"/>
          </a:p>
        </p:txBody>
      </p:sp>
    </p:spTree>
    <p:extLst>
      <p:ext uri="{BB962C8B-B14F-4D97-AF65-F5344CB8AC3E}">
        <p14:creationId xmlns:p14="http://schemas.microsoft.com/office/powerpoint/2010/main" val="106561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91CA-7326-0248-78F1-3331E3EBA47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20B079B-E014-153E-2DAA-7776F69325E3}"/>
              </a:ext>
            </a:extLst>
          </p:cNvPr>
          <p:cNvSpPr>
            <a:spLocks noGrp="1"/>
          </p:cNvSpPr>
          <p:nvPr>
            <p:ph type="title"/>
          </p:nvPr>
        </p:nvSpPr>
        <p:spPr/>
        <p:txBody>
          <a:bodyPr/>
          <a:lstStyle/>
          <a:p>
            <a:r>
              <a:rPr lang="en-US" dirty="0"/>
              <a:t>Nature </a:t>
            </a:r>
            <a:r>
              <a:rPr lang="en-US" dirty="0" err="1"/>
              <a:t>en</a:t>
            </a:r>
            <a:r>
              <a:rPr lang="en-US" dirty="0"/>
              <a:t> nurture</a:t>
            </a:r>
          </a:p>
        </p:txBody>
      </p:sp>
      <p:sp>
        <p:nvSpPr>
          <p:cNvPr id="5" name="Tijdelijke aanduiding voor inhoud 4">
            <a:extLst>
              <a:ext uri="{FF2B5EF4-FFF2-40B4-BE49-F238E27FC236}">
                <a16:creationId xmlns:a16="http://schemas.microsoft.com/office/drawing/2014/main" id="{CC16BE9A-F95F-1D4F-DAD5-EB6963F26E9F}"/>
              </a:ext>
            </a:extLst>
          </p:cNvPr>
          <p:cNvSpPr>
            <a:spLocks noGrp="1"/>
          </p:cNvSpPr>
          <p:nvPr>
            <p:ph sz="half" idx="1"/>
          </p:nvPr>
        </p:nvSpPr>
        <p:spPr>
          <a:xfrm>
            <a:off x="411313" y="1258603"/>
            <a:ext cx="8252212" cy="3348000"/>
          </a:xfrm>
        </p:spPr>
        <p:txBody>
          <a:bodyPr/>
          <a:lstStyle/>
          <a:p>
            <a:r>
              <a:rPr lang="nl-NL" sz="2000" dirty="0"/>
              <a:t>Er zijn veel variabelen die zowel inkomen als gezondheid beïnvloeden</a:t>
            </a:r>
          </a:p>
          <a:p>
            <a:pPr lvl="1"/>
            <a:r>
              <a:rPr lang="nl-NL" sz="1800" dirty="0">
                <a:latin typeface="+mn-lt"/>
              </a:rPr>
              <a:t>Ouderlijke achtergrond (bijv. ouderlijk inkomen, opleiding, vermogen)
Vroege levensomstandigheden, met name in-utero omstandigheden (bijv. roken en voeding van de moeder in de baarmoeder, vervuiling, financiële problemen, stress, enz.)
Genen</a:t>
            </a:r>
            <a:endParaRPr lang="en-US" dirty="0">
              <a:solidFill>
                <a:srgbClr val="002328"/>
              </a:solidFill>
              <a:latin typeface="+mn-lt"/>
            </a:endParaRPr>
          </a:p>
          <a:p>
            <a:pPr marL="0" indent="0">
              <a:buNone/>
            </a:pPr>
            <a:endParaRPr lang="en-US" dirty="0"/>
          </a:p>
          <a:p>
            <a:pPr marL="342900" indent="-342900">
              <a:buFont typeface="+mj-lt"/>
              <a:buAutoNum type="arabicPeriod"/>
            </a:pPr>
            <a:endParaRPr lang="en-US" dirty="0"/>
          </a:p>
        </p:txBody>
      </p:sp>
      <p:pic>
        <p:nvPicPr>
          <p:cNvPr id="6" name="Picture 5">
            <a:extLst>
              <a:ext uri="{FF2B5EF4-FFF2-40B4-BE49-F238E27FC236}">
                <a16:creationId xmlns:a16="http://schemas.microsoft.com/office/drawing/2014/main" id="{E3B65A56-B89B-0701-02A4-5DEA2CD42629}"/>
              </a:ext>
            </a:extLst>
          </p:cNvPr>
          <p:cNvPicPr>
            <a:picLocks noChangeAspect="1"/>
          </p:cNvPicPr>
          <p:nvPr/>
        </p:nvPicPr>
        <p:blipFill rotWithShape="1">
          <a:blip r:embed="rId2"/>
          <a:srcRect r="47222"/>
          <a:stretch/>
        </p:blipFill>
        <p:spPr>
          <a:xfrm>
            <a:off x="4776261" y="2932603"/>
            <a:ext cx="2910720" cy="1707039"/>
          </a:xfrm>
          <a:prstGeom prst="rect">
            <a:avLst/>
          </a:prstGeom>
        </p:spPr>
      </p:pic>
    </p:spTree>
    <p:extLst>
      <p:ext uri="{BB962C8B-B14F-4D97-AF65-F5344CB8AC3E}">
        <p14:creationId xmlns:p14="http://schemas.microsoft.com/office/powerpoint/2010/main" val="10645769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A0B3F8F-89DD-43C8-B5AF-C1EB59F88AB4}"/>
              </a:ext>
            </a:extLst>
          </p:cNvPr>
          <p:cNvSpPr>
            <a:spLocks noGrp="1"/>
          </p:cNvSpPr>
          <p:nvPr>
            <p:ph type="title"/>
          </p:nvPr>
        </p:nvSpPr>
        <p:spPr>
          <a:xfrm>
            <a:off x="613119" y="457200"/>
            <a:ext cx="6115050" cy="742950"/>
          </a:xfrm>
        </p:spPr>
        <p:txBody>
          <a:bodyPr/>
          <a:lstStyle/>
          <a:p>
            <a:pPr eaLnBrk="1" hangingPunct="1"/>
            <a:r>
              <a:rPr lang="en-US" altLang="en-US" dirty="0">
                <a:ea typeface="MS PGothic" panose="020B0600070205080204" pitchFamily="34" charset="-128"/>
              </a:rPr>
              <a:t>The Dutch famine study</a:t>
            </a:r>
          </a:p>
        </p:txBody>
      </p:sp>
      <p:sp>
        <p:nvSpPr>
          <p:cNvPr id="54275" name="Content Placeholder 2">
            <a:extLst>
              <a:ext uri="{FF2B5EF4-FFF2-40B4-BE49-F238E27FC236}">
                <a16:creationId xmlns:a16="http://schemas.microsoft.com/office/drawing/2014/main" id="{CEBF1992-209E-478E-9B84-928505A5B80D}"/>
              </a:ext>
            </a:extLst>
          </p:cNvPr>
          <p:cNvSpPr>
            <a:spLocks noGrp="1"/>
          </p:cNvSpPr>
          <p:nvPr>
            <p:ph sz="quarter" idx="1"/>
          </p:nvPr>
        </p:nvSpPr>
        <p:spPr>
          <a:xfrm>
            <a:off x="613118" y="1200150"/>
            <a:ext cx="8199955" cy="3371850"/>
          </a:xfrm>
        </p:spPr>
        <p:txBody>
          <a:bodyPr/>
          <a:lstStyle/>
          <a:p>
            <a:pPr>
              <a:lnSpc>
                <a:spcPct val="100000"/>
              </a:lnSpc>
              <a:spcAft>
                <a:spcPts val="600"/>
              </a:spcAft>
            </a:pPr>
            <a:r>
              <a:rPr lang="nl-NL" altLang="en-US" sz="1950" dirty="0">
                <a:ea typeface="MS PGothic" panose="020B0600070205080204" pitchFamily="34" charset="-128"/>
              </a:rPr>
              <a:t>Natuurlijk experiment: Nederlandse hongersnood tijdens de Tweede Wereldoorlog (Roseboom et al. 2001) door Duitse voedselblokkade</a:t>
            </a:r>
          </a:p>
          <a:p>
            <a:pPr>
              <a:lnSpc>
                <a:spcPct val="100000"/>
              </a:lnSpc>
              <a:spcAft>
                <a:spcPts val="600"/>
              </a:spcAft>
            </a:pPr>
            <a:r>
              <a:rPr lang="nl-NL" altLang="en-US" sz="1950" dirty="0">
                <a:ea typeface="MS PGothic" panose="020B0600070205080204" pitchFamily="34" charset="-128"/>
              </a:rPr>
              <a:t>Twee babygroepen gecreëerd</a:t>
            </a:r>
          </a:p>
          <a:p>
            <a:pPr lvl="1">
              <a:lnSpc>
                <a:spcPct val="100000"/>
              </a:lnSpc>
              <a:spcAft>
                <a:spcPts val="600"/>
              </a:spcAft>
            </a:pPr>
            <a:r>
              <a:rPr lang="nl-NL" altLang="en-US" sz="1750" dirty="0">
                <a:ea typeface="MS PGothic" panose="020B0600070205080204" pitchFamily="34" charset="-128"/>
              </a:rPr>
              <a:t>Degenen in de baarmoeder tijdens hongersnood
Degenen die na hongersnood zijn verwekt (of die zijn verwekt in 			verschillende regio's tijdens de hongersnood)</a:t>
            </a:r>
          </a:p>
          <a:p>
            <a:pPr lvl="1">
              <a:lnSpc>
                <a:spcPct val="100000"/>
              </a:lnSpc>
              <a:spcAft>
                <a:spcPts val="600"/>
              </a:spcAft>
            </a:pPr>
            <a:r>
              <a:rPr lang="nl-NL" altLang="en-US" sz="1750" dirty="0">
                <a:ea typeface="MS PGothic" panose="020B0600070205080204" pitchFamily="34" charset="-128"/>
              </a:rPr>
              <a:t>Twee groepen lijken op elkaar, behalve in utero deprivatie</a:t>
            </a:r>
          </a:p>
          <a:p>
            <a:pPr>
              <a:lnSpc>
                <a:spcPct val="100000"/>
              </a:lnSpc>
              <a:spcAft>
                <a:spcPts val="600"/>
              </a:spcAft>
            </a:pPr>
            <a:r>
              <a:rPr lang="nl-NL" altLang="en-US" sz="1950" dirty="0">
                <a:ea typeface="MS PGothic" panose="020B0600070205080204" pitchFamily="34" charset="-128"/>
              </a:rPr>
              <a:t>Bevindingen: </a:t>
            </a:r>
          </a:p>
          <a:p>
            <a:pPr lvl="1">
              <a:lnSpc>
                <a:spcPct val="100000"/>
              </a:lnSpc>
              <a:spcAft>
                <a:spcPts val="600"/>
              </a:spcAft>
            </a:pPr>
            <a:r>
              <a:rPr lang="nl-NL" altLang="en-US" sz="1750" dirty="0">
                <a:ea typeface="MS PGothic" panose="020B0600070205080204" pitchFamily="34" charset="-128"/>
              </a:rPr>
              <a:t>Baby's in de baarmoeder tijdens hongersnood hadden hogere percentages diabetes en obesitas op volwassen leeftijd</a:t>
            </a:r>
            <a:endParaRPr lang="en-US" altLang="en-US" sz="1725" dirty="0">
              <a:ea typeface="MS PGothic" panose="020B0600070205080204" pitchFamily="34" charset="-128"/>
            </a:endParaRPr>
          </a:p>
        </p:txBody>
      </p:sp>
      <p:pic>
        <p:nvPicPr>
          <p:cNvPr id="1026" name="Picture 2" descr="Long-run effects of gestation during the Dutch Hunger Winter famine on  labor market and hospitalization outcomes - ScienceDirect">
            <a:extLst>
              <a:ext uri="{FF2B5EF4-FFF2-40B4-BE49-F238E27FC236}">
                <a16:creationId xmlns:a16="http://schemas.microsoft.com/office/drawing/2014/main" id="{4C2D72BC-D8B9-4FBA-8DB0-DDDDCE899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104" y="1980132"/>
            <a:ext cx="1838324" cy="141446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73C94843-116F-4921-A822-F7D786DE8C8B}"/>
              </a:ext>
            </a:extLst>
          </p:cNvPr>
          <p:cNvPicPr>
            <a:picLocks noChangeAspect="1"/>
          </p:cNvPicPr>
          <p:nvPr/>
        </p:nvPicPr>
        <p:blipFill>
          <a:blip r:embed="rId3"/>
          <a:stretch>
            <a:fillRect/>
          </a:stretch>
        </p:blipFill>
        <p:spPr>
          <a:xfrm>
            <a:off x="3218562" y="1265166"/>
            <a:ext cx="5527541" cy="3821691"/>
          </a:xfrm>
          <a:prstGeom prst="rect">
            <a:avLst/>
          </a:prstGeom>
        </p:spPr>
      </p:pic>
      <p:sp>
        <p:nvSpPr>
          <p:cNvPr id="4" name="Titel 3"/>
          <p:cNvSpPr>
            <a:spLocks noGrp="1"/>
          </p:cNvSpPr>
          <p:nvPr>
            <p:ph type="title"/>
          </p:nvPr>
        </p:nvSpPr>
        <p:spPr/>
        <p:txBody>
          <a:bodyPr/>
          <a:lstStyle/>
          <a:p>
            <a:r>
              <a:rPr lang="en-US" dirty="0"/>
              <a:t>Current frontier: 2D -&gt; 3D</a:t>
            </a:r>
          </a:p>
        </p:txBody>
      </p:sp>
      <p:pic>
        <p:nvPicPr>
          <p:cNvPr id="7" name="Picture 6" descr="Logo&#10;&#10;Description automatically generated with low confidence">
            <a:extLst>
              <a:ext uri="{FF2B5EF4-FFF2-40B4-BE49-F238E27FC236}">
                <a16:creationId xmlns:a16="http://schemas.microsoft.com/office/drawing/2014/main" id="{9471B276-C79F-4ED0-849B-11A282115D5E}"/>
              </a:ext>
            </a:extLst>
          </p:cNvPr>
          <p:cNvPicPr>
            <a:picLocks noChangeAspect="1"/>
          </p:cNvPicPr>
          <p:nvPr/>
        </p:nvPicPr>
        <p:blipFill rotWithShape="1">
          <a:blip r:embed="rId4"/>
          <a:srcRect l="33304" t="21333" r="35469" b="12522"/>
          <a:stretch/>
        </p:blipFill>
        <p:spPr>
          <a:xfrm>
            <a:off x="7170786" y="3155112"/>
            <a:ext cx="459286" cy="972857"/>
          </a:xfrm>
          <a:prstGeom prst="rect">
            <a:avLst/>
          </a:prstGeom>
        </p:spPr>
      </p:pic>
      <p:sp>
        <p:nvSpPr>
          <p:cNvPr id="6" name="TextBox 5">
            <a:extLst>
              <a:ext uri="{FF2B5EF4-FFF2-40B4-BE49-F238E27FC236}">
                <a16:creationId xmlns:a16="http://schemas.microsoft.com/office/drawing/2014/main" id="{CD0E3FF0-2C19-4800-A357-BE1E38C96834}"/>
              </a:ext>
            </a:extLst>
          </p:cNvPr>
          <p:cNvSpPr txBox="1"/>
          <p:nvPr/>
        </p:nvSpPr>
        <p:spPr>
          <a:xfrm>
            <a:off x="-559558" y="1201341"/>
            <a:ext cx="4572000" cy="1200329"/>
          </a:xfrm>
          <a:prstGeom prst="rect">
            <a:avLst/>
          </a:prstGeom>
          <a:noFill/>
        </p:spPr>
        <p:txBody>
          <a:bodyPr wrap="square">
            <a:spAutoFit/>
          </a:bodyPr>
          <a:lstStyle/>
          <a:p>
            <a:pPr lvl="2"/>
            <a:r>
              <a:rPr lang="en-US" i="1" dirty="0"/>
              <a:t>“two people are said to have the same circumstances if they share a set of socioeconomic and genetic characteristics.” </a:t>
            </a:r>
            <a:r>
              <a:rPr lang="en-US" dirty="0"/>
              <a:t>(Roemer, 1993) </a:t>
            </a:r>
          </a:p>
        </p:txBody>
      </p:sp>
    </p:spTree>
    <p:extLst>
      <p:ext uri="{BB962C8B-B14F-4D97-AF65-F5344CB8AC3E}">
        <p14:creationId xmlns:p14="http://schemas.microsoft.com/office/powerpoint/2010/main" val="298228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6CCB-049A-50E6-52DA-14A4959735F3}"/>
            </a:ext>
          </a:extLst>
        </p:cNvPr>
        <p:cNvGrpSpPr/>
        <p:nvPr/>
      </p:nvGrpSpPr>
      <p:grpSpPr>
        <a:xfrm>
          <a:off x="0" y="0"/>
          <a:ext cx="0" cy="0"/>
          <a:chOff x="0" y="0"/>
          <a:chExt cx="0" cy="0"/>
        </a:xfrm>
      </p:grpSpPr>
      <p:sp>
        <p:nvSpPr>
          <p:cNvPr id="40962" name="Title 1">
            <a:extLst>
              <a:ext uri="{FF2B5EF4-FFF2-40B4-BE49-F238E27FC236}">
                <a16:creationId xmlns:a16="http://schemas.microsoft.com/office/drawing/2014/main" id="{C550974E-F1DF-3FB3-A594-FB9237F65B28}"/>
              </a:ext>
            </a:extLst>
          </p:cNvPr>
          <p:cNvSpPr>
            <a:spLocks noGrp="1"/>
          </p:cNvSpPr>
          <p:nvPr>
            <p:ph type="title"/>
          </p:nvPr>
        </p:nvSpPr>
        <p:spPr>
          <a:xfrm>
            <a:off x="417250" y="414477"/>
            <a:ext cx="7412300" cy="857250"/>
          </a:xfrm>
        </p:spPr>
        <p:txBody>
          <a:bodyPr/>
          <a:lstStyle/>
          <a:p>
            <a:r>
              <a:rPr lang="nl-NL" altLang="en-US" sz="2400" dirty="0"/>
              <a:t>Brede vragen die elk zorgstelsel moet beantwoorden: </a:t>
            </a:r>
            <a:br>
              <a:rPr lang="nl-NL" altLang="en-US" sz="2400" dirty="0"/>
            </a:br>
            <a:br>
              <a:rPr lang="nl-NL" sz="2700" noProof="0" dirty="0">
                <a:ea typeface="ＭＳ Ｐゴシック" panose="020B0600070205080204" pitchFamily="34" charset="-128"/>
              </a:rPr>
            </a:br>
            <a:endParaRPr lang="nl-NL" sz="2700" noProof="0" dirty="0">
              <a:ea typeface="ＭＳ Ｐゴシック" panose="020B0600070205080204" pitchFamily="34" charset="-128"/>
            </a:endParaRPr>
          </a:p>
        </p:txBody>
      </p:sp>
      <p:sp>
        <p:nvSpPr>
          <p:cNvPr id="40963" name="Content Placeholder 2">
            <a:extLst>
              <a:ext uri="{FF2B5EF4-FFF2-40B4-BE49-F238E27FC236}">
                <a16:creationId xmlns:a16="http://schemas.microsoft.com/office/drawing/2014/main" id="{76C170FA-D060-C6E9-FC97-918036123869}"/>
              </a:ext>
            </a:extLst>
          </p:cNvPr>
          <p:cNvSpPr>
            <a:spLocks noGrp="1"/>
          </p:cNvSpPr>
          <p:nvPr>
            <p:ph sz="quarter" idx="1"/>
          </p:nvPr>
        </p:nvSpPr>
        <p:spPr>
          <a:xfrm>
            <a:off x="417250" y="1301789"/>
            <a:ext cx="8270659" cy="3429000"/>
          </a:xfrm>
        </p:spPr>
        <p:txBody>
          <a:bodyPr/>
          <a:lstStyle/>
          <a:p>
            <a:pPr>
              <a:defRPr/>
            </a:pPr>
            <a:r>
              <a:rPr lang="nl-NL" altLang="en-US" dirty="0">
                <a:ea typeface="ＭＳ Ｐゴシック" panose="020B0600070205080204" pitchFamily="34" charset="-128"/>
              </a:rPr>
              <a:t>Hoe organiseren en financieren we verzekeringsmarkten?</a:t>
            </a:r>
          </a:p>
          <a:p>
            <a:pPr>
              <a:defRPr/>
            </a:pPr>
            <a:endParaRPr lang="nl-NL" altLang="en-US" dirty="0">
              <a:ea typeface="ＭＳ Ｐゴシック" panose="020B0600070205080204" pitchFamily="34" charset="-128"/>
            </a:endParaRPr>
          </a:p>
          <a:p>
            <a:pPr>
              <a:defRPr/>
            </a:pPr>
            <a:r>
              <a:rPr lang="nl-NL" altLang="en-US" dirty="0">
                <a:ea typeface="ＭＳ Ｐゴシック" panose="020B0600070205080204" pitchFamily="34" charset="-128"/>
              </a:rPr>
              <a:t>Wat valt er onder de basiszorgverzekering?</a:t>
            </a:r>
          </a:p>
          <a:p>
            <a:pPr>
              <a:defRPr/>
            </a:pPr>
            <a:endParaRPr lang="nl-NL" altLang="en-US" dirty="0">
              <a:ea typeface="ＭＳ Ｐゴシック" panose="020B0600070205080204" pitchFamily="34" charset="-128"/>
            </a:endParaRPr>
          </a:p>
          <a:p>
            <a:pPr>
              <a:defRPr/>
            </a:pPr>
            <a:r>
              <a:rPr lang="nl-NL" altLang="en-US" dirty="0">
                <a:ea typeface="ＭＳ Ｐゴシック" panose="020B0600070205080204" pitchFamily="34" charset="-128"/>
              </a:rPr>
              <a:t>Hoe kan </a:t>
            </a:r>
            <a:r>
              <a:rPr lang="nl-NL" altLang="en-US" dirty="0" err="1">
                <a:ea typeface="ＭＳ Ｐゴシック" panose="020B0600070205080204" pitchFamily="34" charset="-128"/>
              </a:rPr>
              <a:t>moral</a:t>
            </a:r>
            <a:r>
              <a:rPr lang="nl-NL" altLang="en-US" dirty="0">
                <a:ea typeface="ＭＳ Ｐゴシック" panose="020B0600070205080204" pitchFamily="34" charset="-128"/>
              </a:rPr>
              <a:t> hazard in publieke verzekeringen worden beheerst?</a:t>
            </a:r>
          </a:p>
          <a:p>
            <a:pPr>
              <a:defRPr/>
            </a:pPr>
            <a:endParaRPr lang="nl-NL" altLang="en-US" dirty="0">
              <a:ea typeface="ＭＳ Ｐゴシック" panose="020B0600070205080204" pitchFamily="34" charset="-128"/>
            </a:endParaRPr>
          </a:p>
          <a:p>
            <a:pPr>
              <a:defRPr/>
            </a:pPr>
            <a:r>
              <a:rPr lang="nl-NL" altLang="en-US" dirty="0">
                <a:ea typeface="ＭＳ Ｐゴシック" panose="020B0600070205080204" pitchFamily="34" charset="-128"/>
              </a:rPr>
              <a:t>Hoe moeten markten voor zorgaanbieders worden gereguleerd?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6387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8EAF-591F-A753-534D-3FD4E79748E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FF02168-4B16-35F6-F87F-8D0572CA464E}"/>
              </a:ext>
            </a:extLst>
          </p:cNvPr>
          <p:cNvSpPr>
            <a:spLocks noGrp="1"/>
          </p:cNvSpPr>
          <p:nvPr>
            <p:ph type="title"/>
          </p:nvPr>
        </p:nvSpPr>
        <p:spPr>
          <a:xfrm>
            <a:off x="376453" y="419100"/>
            <a:ext cx="6629400" cy="857250"/>
          </a:xfrm>
        </p:spPr>
        <p:txBody>
          <a:bodyPr/>
          <a:lstStyle/>
          <a:p>
            <a:pPr eaLnBrk="1" hangingPunct="1"/>
            <a:r>
              <a:rPr lang="nl-NL" noProof="0" dirty="0">
                <a:ea typeface="ＭＳ Ｐゴシック" panose="020B0600070205080204" pitchFamily="34" charset="-128"/>
              </a:rPr>
              <a:t>Plan voor vandaag</a:t>
            </a:r>
          </a:p>
        </p:txBody>
      </p:sp>
      <p:sp>
        <p:nvSpPr>
          <p:cNvPr id="14339" name="Content Placeholder 2">
            <a:extLst>
              <a:ext uri="{FF2B5EF4-FFF2-40B4-BE49-F238E27FC236}">
                <a16:creationId xmlns:a16="http://schemas.microsoft.com/office/drawing/2014/main" id="{A96B2F1E-058B-2643-D0BF-9FF347C6BC92}"/>
              </a:ext>
            </a:extLst>
          </p:cNvPr>
          <p:cNvSpPr>
            <a:spLocks noGrp="1"/>
          </p:cNvSpPr>
          <p:nvPr>
            <p:ph sz="quarter" idx="1"/>
          </p:nvPr>
        </p:nvSpPr>
        <p:spPr>
          <a:xfrm>
            <a:off x="376453" y="1276350"/>
            <a:ext cx="8246000" cy="3371850"/>
          </a:xfrm>
        </p:spPr>
        <p:txBody>
          <a:bodyPr/>
          <a:lstStyle/>
          <a:p>
            <a:pPr eaLnBrk="1" hangingPunct="1">
              <a:lnSpc>
                <a:spcPct val="90000"/>
              </a:lnSpc>
            </a:pPr>
            <a:r>
              <a:rPr lang="nl-NL" noProof="0" dirty="0">
                <a:ea typeface="ＭＳ Ｐゴシック" panose="020B0600070205080204" pitchFamily="34" charset="-128"/>
              </a:rPr>
              <a:t>Introductie op de discipline gezondheidseconomie</a:t>
            </a:r>
          </a:p>
          <a:p>
            <a:pPr lvl="1" eaLnBrk="1" hangingPunct="1">
              <a:lnSpc>
                <a:spcPct val="90000"/>
              </a:lnSpc>
            </a:pPr>
            <a:r>
              <a:rPr lang="nl-NL" noProof="0" dirty="0">
                <a:ea typeface="ＭＳ Ｐゴシック" panose="020B0600070205080204" pitchFamily="34" charset="-128"/>
              </a:rPr>
              <a:t>Waarom interessant?</a:t>
            </a:r>
          </a:p>
          <a:p>
            <a:pPr lvl="1" eaLnBrk="1" hangingPunct="1">
              <a:lnSpc>
                <a:spcPct val="90000"/>
              </a:lnSpc>
            </a:pPr>
            <a:r>
              <a:rPr lang="nl-NL" noProof="0" dirty="0">
                <a:ea typeface="ＭＳ Ｐゴシック" panose="020B0600070205080204" pitchFamily="34" charset="-128"/>
              </a:rPr>
              <a:t>Waarom een aparte discipline?</a:t>
            </a:r>
          </a:p>
          <a:p>
            <a:pPr eaLnBrk="1" hangingPunct="1">
              <a:lnSpc>
                <a:spcPct val="90000"/>
              </a:lnSpc>
            </a:pPr>
            <a:endParaRPr lang="nl-NL" noProof="0"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Jullie kiezen uit de onderwerpen van de vorige slide</a:t>
            </a:r>
          </a:p>
          <a:p>
            <a:pPr marL="0" indent="0" eaLnBrk="1" hangingPunct="1">
              <a:lnSpc>
                <a:spcPct val="90000"/>
              </a:lnSpc>
              <a:buNone/>
            </a:pPr>
            <a:endParaRPr lang="nl-NL" noProof="0" dirty="0">
              <a:ea typeface="ＭＳ Ｐゴシック" panose="020B0600070205080204" pitchFamily="34" charset="-128"/>
            </a:endParaRPr>
          </a:p>
          <a:p>
            <a:pPr eaLnBrk="1" hangingPunct="1">
              <a:lnSpc>
                <a:spcPct val="90000"/>
              </a:lnSpc>
            </a:pP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1825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339">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FF04-F0C7-2576-5D65-C591043451E5}"/>
            </a:ext>
          </a:extLst>
        </p:cNvPr>
        <p:cNvGrpSpPr/>
        <p:nvPr/>
      </p:nvGrpSpPr>
      <p:grpSpPr>
        <a:xfrm>
          <a:off x="0" y="0"/>
          <a:ext cx="0" cy="0"/>
          <a:chOff x="0" y="0"/>
          <a:chExt cx="0" cy="0"/>
        </a:xfrm>
      </p:grpSpPr>
      <p:sp>
        <p:nvSpPr>
          <p:cNvPr id="50178" name="Title 1">
            <a:extLst>
              <a:ext uri="{FF2B5EF4-FFF2-40B4-BE49-F238E27FC236}">
                <a16:creationId xmlns:a16="http://schemas.microsoft.com/office/drawing/2014/main" id="{089F971A-30F9-3354-31C1-E495756B632A}"/>
              </a:ext>
            </a:extLst>
          </p:cNvPr>
          <p:cNvSpPr>
            <a:spLocks noGrp="1"/>
          </p:cNvSpPr>
          <p:nvPr>
            <p:ph type="title"/>
          </p:nvPr>
        </p:nvSpPr>
        <p:spPr>
          <a:xfrm>
            <a:off x="527112" y="438461"/>
            <a:ext cx="6343650" cy="857250"/>
          </a:xfrm>
        </p:spPr>
        <p:txBody>
          <a:bodyPr/>
          <a:lstStyle/>
          <a:p>
            <a:pPr eaLnBrk="1" hangingPunct="1"/>
            <a:r>
              <a:rPr lang="nl-NL" sz="2700" noProof="0" dirty="0">
                <a:ea typeface="ＭＳ Ｐゴシック" panose="020B0600070205080204" pitchFamily="34" charset="-128"/>
              </a:rPr>
              <a:t>Waarom een aparte discipline?</a:t>
            </a:r>
          </a:p>
        </p:txBody>
      </p:sp>
      <p:sp>
        <p:nvSpPr>
          <p:cNvPr id="11267" name="Content Placeholder 2">
            <a:extLst>
              <a:ext uri="{FF2B5EF4-FFF2-40B4-BE49-F238E27FC236}">
                <a16:creationId xmlns:a16="http://schemas.microsoft.com/office/drawing/2014/main" id="{9897F29F-B185-28CF-8E02-F5661EACEF1D}"/>
              </a:ext>
            </a:extLst>
          </p:cNvPr>
          <p:cNvSpPr>
            <a:spLocks noGrp="1"/>
          </p:cNvSpPr>
          <p:nvPr>
            <p:ph sz="quarter" idx="1"/>
          </p:nvPr>
        </p:nvSpPr>
        <p:spPr>
          <a:xfrm>
            <a:off x="527112" y="1257301"/>
            <a:ext cx="8089776" cy="3394472"/>
          </a:xfrm>
        </p:spPr>
        <p:txBody>
          <a:bodyPr/>
          <a:lstStyle/>
          <a:p>
            <a:pPr>
              <a:lnSpc>
                <a:spcPct val="90000"/>
              </a:lnSpc>
              <a:defRPr/>
            </a:pPr>
            <a:r>
              <a:rPr lang="nl-NL" sz="2025" noProof="0" dirty="0"/>
              <a:t>De </a:t>
            </a:r>
            <a:r>
              <a:rPr lang="nl-NL" sz="2025" noProof="0" dirty="0" err="1"/>
              <a:t>gezondheids</a:t>
            </a:r>
            <a:r>
              <a:rPr lang="nl-NL" sz="2025" dirty="0"/>
              <a:t>economie mag dan groot zijn, maar waarom is deze zo anders dan de markt voor bananen of televisies?</a:t>
            </a:r>
          </a:p>
          <a:p>
            <a:pPr>
              <a:lnSpc>
                <a:spcPct val="90000"/>
              </a:lnSpc>
              <a:defRPr/>
            </a:pPr>
            <a:endParaRPr lang="nl-NL" sz="2025" noProof="0" dirty="0"/>
          </a:p>
          <a:p>
            <a:pPr>
              <a:lnSpc>
                <a:spcPct val="90000"/>
              </a:lnSpc>
              <a:defRPr/>
            </a:pPr>
            <a:r>
              <a:rPr lang="nl-NL" sz="2025" noProof="0" dirty="0"/>
              <a:t>Een aantal interessante eigenschappen:</a:t>
            </a:r>
          </a:p>
          <a:p>
            <a:pPr eaLnBrk="1" hangingPunct="1">
              <a:lnSpc>
                <a:spcPct val="90000"/>
              </a:lnSpc>
              <a:buFont typeface="Wingdings" pitchFamily="-112" charset="2"/>
              <a:buChar char=""/>
              <a:defRPr/>
            </a:pPr>
            <a:endParaRPr lang="nl-NL" sz="2025" b="1" i="1" noProof="0" dirty="0"/>
          </a:p>
          <a:p>
            <a:pPr marL="457200" indent="-457200">
              <a:lnSpc>
                <a:spcPct val="90000"/>
              </a:lnSpc>
              <a:buAutoNum type="arabicPeriod"/>
              <a:defRPr/>
            </a:pPr>
            <a:r>
              <a:rPr lang="nl-NL" sz="2025" b="1" i="1" noProof="0" dirty="0"/>
              <a:t>Atypische aanbodzijde</a:t>
            </a:r>
            <a:r>
              <a:rPr lang="nl-NL" sz="2025" noProof="0" dirty="0"/>
              <a:t>: </a:t>
            </a:r>
          </a:p>
          <a:p>
            <a:pPr lvl="1">
              <a:lnSpc>
                <a:spcPct val="90000"/>
              </a:lnSpc>
              <a:defRPr/>
            </a:pPr>
            <a:r>
              <a:rPr lang="nl-NL" sz="1825" dirty="0"/>
              <a:t>Er is geen markt voor gezondheid, alleen voor het afgeleide goed gezondheidszorg</a:t>
            </a:r>
          </a:p>
          <a:p>
            <a:pPr lvl="1">
              <a:lnSpc>
                <a:spcPct val="90000"/>
              </a:lnSpc>
              <a:defRPr/>
            </a:pPr>
            <a:r>
              <a:rPr lang="nl-NL" sz="1825" noProof="0" dirty="0"/>
              <a:t>Aanbodzijde voor gezondheidszorg is enorm en stevig gereguleerd</a:t>
            </a:r>
          </a:p>
          <a:p>
            <a:pPr lvl="1">
              <a:lnSpc>
                <a:spcPct val="90000"/>
              </a:lnSpc>
              <a:defRPr/>
            </a:pPr>
            <a:r>
              <a:rPr lang="nl-NL" sz="1825" dirty="0"/>
              <a:t>Doktoren en verpleegsters zijn niet uit op winst maximaliseren</a:t>
            </a:r>
            <a:r>
              <a:rPr lang="nl-NL" sz="1825" noProof="0" dirty="0"/>
              <a:t> </a:t>
            </a:r>
          </a:p>
        </p:txBody>
      </p:sp>
    </p:spTree>
    <p:extLst>
      <p:ext uri="{BB962C8B-B14F-4D97-AF65-F5344CB8AC3E}">
        <p14:creationId xmlns:p14="http://schemas.microsoft.com/office/powerpoint/2010/main" val="348214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E03E-19BA-304C-896E-31201D731A6A}"/>
            </a:ext>
          </a:extLst>
        </p:cNvPr>
        <p:cNvGrpSpPr/>
        <p:nvPr/>
      </p:nvGrpSpPr>
      <p:grpSpPr>
        <a:xfrm>
          <a:off x="0" y="0"/>
          <a:ext cx="0" cy="0"/>
          <a:chOff x="0" y="0"/>
          <a:chExt cx="0" cy="0"/>
        </a:xfrm>
      </p:grpSpPr>
      <p:sp>
        <p:nvSpPr>
          <p:cNvPr id="52226" name="Title 1">
            <a:extLst>
              <a:ext uri="{FF2B5EF4-FFF2-40B4-BE49-F238E27FC236}">
                <a16:creationId xmlns:a16="http://schemas.microsoft.com/office/drawing/2014/main" id="{B060467D-BAFC-8295-7131-D87F452D64F6}"/>
              </a:ext>
            </a:extLst>
          </p:cNvPr>
          <p:cNvSpPr>
            <a:spLocks noGrp="1"/>
          </p:cNvSpPr>
          <p:nvPr>
            <p:ph type="title"/>
          </p:nvPr>
        </p:nvSpPr>
        <p:spPr>
          <a:xfrm>
            <a:off x="346227" y="426129"/>
            <a:ext cx="7844531" cy="857250"/>
          </a:xfrm>
        </p:spPr>
        <p:txBody>
          <a:bodyPr/>
          <a:lstStyle/>
          <a:p>
            <a:pPr eaLnBrk="1" hangingPunct="1"/>
            <a:r>
              <a:rPr lang="nl-NL" sz="2700" noProof="0" dirty="0">
                <a:ea typeface="ＭＳ Ｐゴシック" panose="020B0600070205080204" pitchFamily="34" charset="-128"/>
              </a:rPr>
              <a:t>Waarom een aparte discipline?</a:t>
            </a:r>
          </a:p>
        </p:txBody>
      </p:sp>
      <p:sp>
        <p:nvSpPr>
          <p:cNvPr id="52227" name="Content Placeholder 2">
            <a:extLst>
              <a:ext uri="{FF2B5EF4-FFF2-40B4-BE49-F238E27FC236}">
                <a16:creationId xmlns:a16="http://schemas.microsoft.com/office/drawing/2014/main" id="{1B4AFBF5-F7BC-9607-3346-6237A5563956}"/>
              </a:ext>
            </a:extLst>
          </p:cNvPr>
          <p:cNvSpPr>
            <a:spLocks noGrp="1"/>
          </p:cNvSpPr>
          <p:nvPr>
            <p:ph sz="quarter" idx="1"/>
          </p:nvPr>
        </p:nvSpPr>
        <p:spPr>
          <a:xfrm>
            <a:off x="488271" y="1428751"/>
            <a:ext cx="8256233" cy="3394472"/>
          </a:xfrm>
        </p:spPr>
        <p:txBody>
          <a:bodyPr/>
          <a:lstStyle/>
          <a:p>
            <a:pPr marL="457200" indent="-457200">
              <a:lnSpc>
                <a:spcPct val="90000"/>
              </a:lnSpc>
              <a:buAutoNum type="arabicPeriod" startAt="2"/>
            </a:pPr>
            <a:r>
              <a:rPr lang="nl-NL" sz="2025" b="1" i="1" noProof="0" dirty="0">
                <a:ea typeface="ＭＳ Ｐゴシック" panose="020B0600070205080204" pitchFamily="34" charset="-128"/>
              </a:rPr>
              <a:t>Onzekerheid</a:t>
            </a:r>
            <a:r>
              <a:rPr lang="nl-NL" sz="2025" i="1" noProof="0" dirty="0">
                <a:ea typeface="ＭＳ Ｐゴシック" panose="020B0600070205080204" pitchFamily="34" charset="-128"/>
              </a:rPr>
              <a:t>: </a:t>
            </a:r>
            <a:r>
              <a:rPr lang="nl-NL" sz="2025" noProof="0" dirty="0">
                <a:ea typeface="ＭＳ Ｐゴシック" panose="020B0600070205080204" pitchFamily="34" charset="-128"/>
              </a:rPr>
              <a:t>de meeste mensen kunnen vrij </a:t>
            </a:r>
            <a:r>
              <a:rPr lang="nl-NL" sz="2025" noProof="0" dirty="0" err="1">
                <a:ea typeface="ＭＳ Ｐゴシック" panose="020B0600070205080204" pitchFamily="34" charset="-128"/>
              </a:rPr>
              <a:t>goe</a:t>
            </a:r>
            <a:r>
              <a:rPr lang="nl-NL" sz="2025" dirty="0">
                <a:ea typeface="ＭＳ Ｐゴシック" panose="020B0600070205080204" pitchFamily="34" charset="-128"/>
              </a:rPr>
              <a:t>d voorspellen hoeveel bananen ze volgende week nodig hebben, maar niet hoeveel hartoperaties</a:t>
            </a:r>
          </a:p>
          <a:p>
            <a:pPr marL="457200" indent="-457200">
              <a:lnSpc>
                <a:spcPct val="90000"/>
              </a:lnSpc>
              <a:buAutoNum type="arabicPeriod" startAt="2"/>
            </a:pPr>
            <a:endParaRPr lang="nl-NL" sz="2025" noProof="0" dirty="0">
              <a:ea typeface="ＭＳ Ｐゴシック" panose="020B0600070205080204" pitchFamily="34" charset="-128"/>
            </a:endParaRPr>
          </a:p>
          <a:p>
            <a:pPr>
              <a:lnSpc>
                <a:spcPct val="90000"/>
              </a:lnSpc>
            </a:pPr>
            <a:r>
              <a:rPr lang="nl-NL" sz="1800" dirty="0">
                <a:ea typeface="ＭＳ Ｐゴシック" panose="020B0600070205080204" pitchFamily="34" charset="-128"/>
              </a:rPr>
              <a:t>Onzekerheid kan ineens tot een grote en dure vraag leiden naar medische zorg</a:t>
            </a:r>
          </a:p>
          <a:p>
            <a:pPr>
              <a:lnSpc>
                <a:spcPct val="90000"/>
              </a:lnSpc>
            </a:pPr>
            <a:endParaRPr lang="nl-NL" sz="1800" dirty="0">
              <a:ea typeface="ＭＳ Ｐゴシック" panose="020B0600070205080204" pitchFamily="34" charset="-128"/>
            </a:endParaRPr>
          </a:p>
          <a:p>
            <a:pPr>
              <a:lnSpc>
                <a:spcPct val="90000"/>
              </a:lnSpc>
            </a:pPr>
            <a:r>
              <a:rPr lang="nl-NL" sz="1800" dirty="0">
                <a:ea typeface="ＭＳ Ｐゴシック" panose="020B0600070205080204" pitchFamily="34" charset="-128"/>
              </a:rPr>
              <a:t>Omdat mensen risico-avers zijn creëert dit een vraag naar zorgverzekeringen</a:t>
            </a:r>
          </a:p>
          <a:p>
            <a:pPr>
              <a:lnSpc>
                <a:spcPct val="90000"/>
              </a:lnSpc>
            </a:pPr>
            <a:endParaRPr lang="nl-NL" sz="1800" dirty="0">
              <a:ea typeface="ＭＳ Ｐゴシック" panose="020B0600070205080204" pitchFamily="34" charset="-128"/>
            </a:endParaRPr>
          </a:p>
          <a:p>
            <a:pPr>
              <a:lnSpc>
                <a:spcPct val="90000"/>
              </a:lnSpc>
            </a:pPr>
            <a:r>
              <a:rPr lang="nl-NL" sz="1800" dirty="0">
                <a:ea typeface="ＭＳ Ｐゴシック" panose="020B0600070205080204" pitchFamily="34" charset="-128"/>
              </a:rPr>
              <a:t>Bij vrijwel alle vormen van verzekering dienen de problemen van </a:t>
            </a:r>
            <a:r>
              <a:rPr lang="nl-NL" sz="1800" b="1" i="1" dirty="0">
                <a:ea typeface="ＭＳ Ｐゴシック" panose="020B0600070205080204" pitchFamily="34" charset="-128"/>
              </a:rPr>
              <a:t>adverse </a:t>
            </a:r>
            <a:r>
              <a:rPr lang="nl-NL" sz="1800" b="1" i="1" dirty="0" err="1">
                <a:ea typeface="ＭＳ Ｐゴシック" panose="020B0600070205080204" pitchFamily="34" charset="-128"/>
              </a:rPr>
              <a:t>selection</a:t>
            </a:r>
            <a:r>
              <a:rPr lang="nl-NL" sz="1800" b="1" i="1" dirty="0">
                <a:ea typeface="ＭＳ Ｐゴシック" panose="020B0600070205080204" pitchFamily="34" charset="-128"/>
              </a:rPr>
              <a:t> </a:t>
            </a:r>
            <a:r>
              <a:rPr lang="nl-NL" sz="1800" dirty="0">
                <a:ea typeface="ＭＳ Ｐゴシック" panose="020B0600070205080204" pitchFamily="34" charset="-128"/>
              </a:rPr>
              <a:t>en </a:t>
            </a:r>
            <a:r>
              <a:rPr lang="nl-NL" sz="1800" b="1" i="1" dirty="0" err="1">
                <a:ea typeface="ＭＳ Ｐゴシック" panose="020B0600070205080204" pitchFamily="34" charset="-128"/>
              </a:rPr>
              <a:t>moral</a:t>
            </a:r>
            <a:r>
              <a:rPr lang="nl-NL" sz="1800" b="1" i="1" dirty="0">
                <a:ea typeface="ＭＳ Ｐゴシック" panose="020B0600070205080204" pitchFamily="34" charset="-128"/>
              </a:rPr>
              <a:t> hazard </a:t>
            </a:r>
            <a:r>
              <a:rPr lang="nl-NL" sz="1800" dirty="0">
                <a:ea typeface="ＭＳ Ｐゴシック" panose="020B0600070205080204" pitchFamily="34" charset="-128"/>
              </a:rPr>
              <a:t>zich aan</a:t>
            </a:r>
          </a:p>
          <a:p>
            <a:pPr>
              <a:lnSpc>
                <a:spcPct val="90000"/>
              </a:lnSpc>
            </a:pPr>
            <a:endParaRPr lang="nl-NL" sz="1800" dirty="0">
              <a:ea typeface="ＭＳ Ｐゴシック" panose="020B0600070205080204" pitchFamily="34" charset="-128"/>
            </a:endParaRPr>
          </a:p>
          <a:p>
            <a:pPr>
              <a:lnSpc>
                <a:spcPct val="90000"/>
              </a:lnSpc>
            </a:pPr>
            <a:r>
              <a:rPr lang="nl-NL" sz="1800" dirty="0">
                <a:ea typeface="ＭＳ Ｐゴシック" panose="020B0600070205080204" pitchFamily="34" charset="-128"/>
              </a:rPr>
              <a:t>Dit is wat beleid omtrent gezondheid heel moeilijk, maar ook interessant maakt!</a:t>
            </a:r>
            <a:endParaRPr lang="nl-NL" sz="2025" noProof="0" dirty="0">
              <a:ea typeface="ＭＳ Ｐゴシック" panose="020B0600070205080204" pitchFamily="34" charset="-128"/>
            </a:endParaRPr>
          </a:p>
        </p:txBody>
      </p:sp>
    </p:spTree>
    <p:extLst>
      <p:ext uri="{BB962C8B-B14F-4D97-AF65-F5344CB8AC3E}">
        <p14:creationId xmlns:p14="http://schemas.microsoft.com/office/powerpoint/2010/main" val="282981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ED41-D47C-BE59-D61D-C8D814481440}"/>
            </a:ext>
          </a:extLst>
        </p:cNvPr>
        <p:cNvGrpSpPr/>
        <p:nvPr/>
      </p:nvGrpSpPr>
      <p:grpSpPr>
        <a:xfrm>
          <a:off x="0" y="0"/>
          <a:ext cx="0" cy="0"/>
          <a:chOff x="0" y="0"/>
          <a:chExt cx="0" cy="0"/>
        </a:xfrm>
      </p:grpSpPr>
      <p:sp>
        <p:nvSpPr>
          <p:cNvPr id="54274" name="Title 1">
            <a:extLst>
              <a:ext uri="{FF2B5EF4-FFF2-40B4-BE49-F238E27FC236}">
                <a16:creationId xmlns:a16="http://schemas.microsoft.com/office/drawing/2014/main" id="{E58BF69A-ABF5-399D-F9C3-EB1DBCEE39B5}"/>
              </a:ext>
            </a:extLst>
          </p:cNvPr>
          <p:cNvSpPr>
            <a:spLocks noGrp="1"/>
          </p:cNvSpPr>
          <p:nvPr>
            <p:ph type="title"/>
          </p:nvPr>
        </p:nvSpPr>
        <p:spPr>
          <a:xfrm>
            <a:off x="563893" y="434577"/>
            <a:ext cx="6115050" cy="742950"/>
          </a:xfrm>
        </p:spPr>
        <p:txBody>
          <a:bodyPr/>
          <a:lstStyle/>
          <a:p>
            <a:pPr eaLnBrk="1" hangingPunct="1"/>
            <a:r>
              <a:rPr lang="nl-NL" sz="2700" noProof="0" dirty="0">
                <a:ea typeface="ＭＳ Ｐゴシック" panose="020B0600070205080204" pitchFamily="34" charset="-128"/>
              </a:rPr>
              <a:t>Besmettelijk en </a:t>
            </a:r>
            <a:r>
              <a:rPr lang="nl-NL" sz="2700" noProof="0" dirty="0" err="1">
                <a:ea typeface="ＭＳ Ｐゴシック" panose="020B0600070205080204" pitchFamily="34" charset="-128"/>
              </a:rPr>
              <a:t>externaliteiten</a:t>
            </a:r>
            <a:endParaRPr lang="nl-NL" sz="2700" noProof="0" dirty="0">
              <a:ea typeface="ＭＳ Ｐゴシック" panose="020B0600070205080204" pitchFamily="34" charset="-128"/>
            </a:endParaRPr>
          </a:p>
        </p:txBody>
      </p:sp>
      <p:sp>
        <p:nvSpPr>
          <p:cNvPr id="54275" name="Content Placeholder 2">
            <a:extLst>
              <a:ext uri="{FF2B5EF4-FFF2-40B4-BE49-F238E27FC236}">
                <a16:creationId xmlns:a16="http://schemas.microsoft.com/office/drawing/2014/main" id="{90F7CC66-7F4C-D30D-2043-BAF11723C09C}"/>
              </a:ext>
            </a:extLst>
          </p:cNvPr>
          <p:cNvSpPr>
            <a:spLocks noGrp="1"/>
          </p:cNvSpPr>
          <p:nvPr>
            <p:ph sz="quarter" idx="1"/>
          </p:nvPr>
        </p:nvSpPr>
        <p:spPr>
          <a:xfrm>
            <a:off x="435005" y="1314451"/>
            <a:ext cx="8353887" cy="3394472"/>
          </a:xfrm>
        </p:spPr>
        <p:txBody>
          <a:bodyPr/>
          <a:lstStyle/>
          <a:p>
            <a:pPr marL="385763" indent="-385763">
              <a:lnSpc>
                <a:spcPct val="90000"/>
              </a:lnSpc>
              <a:buClr>
                <a:srgbClr val="FEB80A"/>
              </a:buClr>
              <a:buFont typeface="Wingdings" panose="05000000000000000000" pitchFamily="2" charset="2"/>
              <a:buAutoNum type="arabicPeriod" startAt="3"/>
              <a:defRPr/>
            </a:pPr>
            <a:r>
              <a:rPr lang="nl-NL" sz="2025" b="1" i="1" noProof="0" dirty="0">
                <a:solidFill>
                  <a:prstClr val="black"/>
                </a:solidFill>
                <a:ea typeface="ＭＳ Ｐゴシック" pitchFamily="34" charset="-128"/>
              </a:rPr>
              <a:t>Besmettelijk</a:t>
            </a:r>
            <a:r>
              <a:rPr lang="nl-NL" sz="2025" i="1" noProof="0" dirty="0">
                <a:solidFill>
                  <a:prstClr val="black"/>
                </a:solidFill>
                <a:ea typeface="ＭＳ Ｐゴシック" pitchFamily="34" charset="-128"/>
              </a:rPr>
              <a:t>: </a:t>
            </a:r>
            <a:r>
              <a:rPr lang="nl-NL" sz="2025" noProof="0" dirty="0">
                <a:solidFill>
                  <a:prstClr val="black"/>
                </a:solidFill>
                <a:ea typeface="ＭＳ Ｐゴシック" pitchFamily="34" charset="-128"/>
              </a:rPr>
              <a:t>het maakt voor jou niet uit hoeveel bananen of tv’s je buurman koopt, maar wel of hij op het balkon rookt of zijn Covid-19 </a:t>
            </a:r>
            <a:r>
              <a:rPr lang="nl-NL" sz="2025" noProof="0" dirty="0" err="1">
                <a:solidFill>
                  <a:prstClr val="black"/>
                </a:solidFill>
                <a:ea typeface="ＭＳ Ｐゴシック" pitchFamily="34" charset="-128"/>
              </a:rPr>
              <a:t>vacci</a:t>
            </a:r>
            <a:r>
              <a:rPr lang="nl-NL" sz="2025" dirty="0">
                <a:solidFill>
                  <a:prstClr val="black"/>
                </a:solidFill>
                <a:ea typeface="ＭＳ Ｐゴシック" pitchFamily="34" charset="-128"/>
              </a:rPr>
              <a:t>n niet neemt</a:t>
            </a:r>
            <a:endParaRPr lang="nl-NL" sz="2025" noProof="0" dirty="0">
              <a:solidFill>
                <a:prstClr val="black"/>
              </a:solidFill>
              <a:ea typeface="ＭＳ Ｐゴシック" pitchFamily="34" charset="-128"/>
            </a:endParaRPr>
          </a:p>
          <a:p>
            <a:pPr marL="385763" indent="-385763">
              <a:lnSpc>
                <a:spcPct val="90000"/>
              </a:lnSpc>
              <a:defRPr/>
            </a:pPr>
            <a:endParaRPr lang="nl-NL" noProof="0" dirty="0">
              <a:ea typeface="ＭＳ Ｐゴシック" pitchFamily="34" charset="-128"/>
            </a:endParaRPr>
          </a:p>
          <a:p>
            <a:pPr eaLnBrk="1" hangingPunct="1">
              <a:lnSpc>
                <a:spcPct val="90000"/>
              </a:lnSpc>
              <a:defRPr/>
            </a:pPr>
            <a:r>
              <a:rPr lang="nl-NL" noProof="0" dirty="0">
                <a:ea typeface="ＭＳ Ｐゴシック" pitchFamily="34" charset="-128"/>
              </a:rPr>
              <a:t>Deze </a:t>
            </a:r>
            <a:r>
              <a:rPr lang="nl-NL" noProof="0" dirty="0" err="1">
                <a:ea typeface="ＭＳ Ｐゴシック" pitchFamily="34" charset="-128"/>
              </a:rPr>
              <a:t>externaliteiten</a:t>
            </a:r>
            <a:r>
              <a:rPr lang="nl-NL" noProof="0" dirty="0">
                <a:ea typeface="ＭＳ Ｐゴシック" pitchFamily="34" charset="-128"/>
              </a:rPr>
              <a:t> ondermijnen de efficiënte werking van markten en vragen vaak om interventie van de overheid</a:t>
            </a:r>
          </a:p>
        </p:txBody>
      </p:sp>
    </p:spTree>
    <p:extLst>
      <p:ext uri="{BB962C8B-B14F-4D97-AF65-F5344CB8AC3E}">
        <p14:creationId xmlns:p14="http://schemas.microsoft.com/office/powerpoint/2010/main" val="14742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4E01D-6641-3145-A13D-85815FD6267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7D5D220-9204-385D-CCA6-41646FD8A9E7}"/>
              </a:ext>
            </a:extLst>
          </p:cNvPr>
          <p:cNvSpPr>
            <a:spLocks noGrp="1"/>
          </p:cNvSpPr>
          <p:nvPr>
            <p:ph type="title"/>
          </p:nvPr>
        </p:nvSpPr>
        <p:spPr>
          <a:xfrm>
            <a:off x="376453" y="419100"/>
            <a:ext cx="6629400" cy="857250"/>
          </a:xfrm>
        </p:spPr>
        <p:txBody>
          <a:bodyPr/>
          <a:lstStyle/>
          <a:p>
            <a:pPr eaLnBrk="1" hangingPunct="1"/>
            <a:r>
              <a:rPr lang="nl-NL" noProof="0" dirty="0">
                <a:ea typeface="ＭＳ Ｐゴシック" panose="020B0600070205080204" pitchFamily="34" charset="-128"/>
              </a:rPr>
              <a:t>Plan voor vandaag</a:t>
            </a:r>
          </a:p>
        </p:txBody>
      </p:sp>
      <p:sp>
        <p:nvSpPr>
          <p:cNvPr id="14339" name="Content Placeholder 2">
            <a:extLst>
              <a:ext uri="{FF2B5EF4-FFF2-40B4-BE49-F238E27FC236}">
                <a16:creationId xmlns:a16="http://schemas.microsoft.com/office/drawing/2014/main" id="{BA2AFE09-932C-A589-BF32-D553132CCC0C}"/>
              </a:ext>
            </a:extLst>
          </p:cNvPr>
          <p:cNvSpPr>
            <a:spLocks noGrp="1"/>
          </p:cNvSpPr>
          <p:nvPr>
            <p:ph sz="quarter" idx="1"/>
          </p:nvPr>
        </p:nvSpPr>
        <p:spPr>
          <a:xfrm>
            <a:off x="376453" y="1276350"/>
            <a:ext cx="8246000" cy="3371850"/>
          </a:xfrm>
        </p:spPr>
        <p:txBody>
          <a:bodyPr/>
          <a:lstStyle/>
          <a:p>
            <a:pPr eaLnBrk="1" hangingPunct="1">
              <a:lnSpc>
                <a:spcPct val="90000"/>
              </a:lnSpc>
            </a:pPr>
            <a:r>
              <a:rPr lang="nl-NL" noProof="0" dirty="0">
                <a:ea typeface="ＭＳ Ｐゴシック" panose="020B0600070205080204" pitchFamily="34" charset="-128"/>
              </a:rPr>
              <a:t>Introductie op de discipline gezondheidseconomie</a:t>
            </a:r>
          </a:p>
          <a:p>
            <a:pPr lvl="1" eaLnBrk="1" hangingPunct="1">
              <a:lnSpc>
                <a:spcPct val="90000"/>
              </a:lnSpc>
            </a:pPr>
            <a:r>
              <a:rPr lang="nl-NL" noProof="0" dirty="0">
                <a:ea typeface="ＭＳ Ｐゴシック" panose="020B0600070205080204" pitchFamily="34" charset="-128"/>
              </a:rPr>
              <a:t>Waarom interessant?</a:t>
            </a:r>
          </a:p>
          <a:p>
            <a:pPr lvl="1" eaLnBrk="1" hangingPunct="1">
              <a:lnSpc>
                <a:spcPct val="90000"/>
              </a:lnSpc>
            </a:pPr>
            <a:r>
              <a:rPr lang="nl-NL" noProof="0" dirty="0">
                <a:ea typeface="ＭＳ Ｐゴシック" panose="020B0600070205080204" pitchFamily="34" charset="-128"/>
              </a:rPr>
              <a:t>Waarom een aparte discipline?</a:t>
            </a:r>
          </a:p>
          <a:p>
            <a:pPr eaLnBrk="1" hangingPunct="1">
              <a:lnSpc>
                <a:spcPct val="90000"/>
              </a:lnSpc>
            </a:pPr>
            <a:endParaRPr lang="nl-NL" noProof="0"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Jullie kiezen </a:t>
            </a:r>
            <a:r>
              <a:rPr lang="nl-NL" dirty="0">
                <a:ea typeface="ＭＳ Ｐゴシック" panose="020B0600070205080204" pitchFamily="34" charset="-128"/>
              </a:rPr>
              <a:t>uit de vragen!</a:t>
            </a:r>
            <a:endParaRPr lang="nl-NL" noProof="0" dirty="0">
              <a:ea typeface="ＭＳ Ｐゴシック" panose="020B0600070205080204" pitchFamily="34" charset="-128"/>
            </a:endParaRPr>
          </a:p>
          <a:p>
            <a:pPr marL="0" indent="0" eaLnBrk="1" hangingPunct="1">
              <a:lnSpc>
                <a:spcPct val="90000"/>
              </a:lnSpc>
              <a:buNone/>
            </a:pPr>
            <a:endParaRPr lang="nl-NL" noProof="0" dirty="0">
              <a:ea typeface="ＭＳ Ｐゴシック" panose="020B0600070205080204" pitchFamily="34" charset="-128"/>
            </a:endParaRPr>
          </a:p>
          <a:p>
            <a:pPr eaLnBrk="1" hangingPunct="1">
              <a:lnSpc>
                <a:spcPct val="90000"/>
              </a:lnSpc>
            </a:pP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14578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25D0-05BB-FBA9-2E5C-E7322D0EC01D}"/>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F062E998-52BF-48D4-094A-1ED3ACD1179C}"/>
              </a:ext>
            </a:extLst>
          </p:cNvPr>
          <p:cNvSpPr>
            <a:spLocks noGrp="1"/>
          </p:cNvSpPr>
          <p:nvPr>
            <p:ph type="title"/>
          </p:nvPr>
        </p:nvSpPr>
        <p:spPr>
          <a:xfrm>
            <a:off x="226380" y="385069"/>
            <a:ext cx="8691239" cy="857250"/>
          </a:xfrm>
        </p:spPr>
        <p:txBody>
          <a:bodyPr/>
          <a:lstStyle/>
          <a:p>
            <a:pPr eaLnBrk="1" hangingPunct="1"/>
            <a:r>
              <a:rPr lang="nl-NL" sz="2700" noProof="0" dirty="0">
                <a:ea typeface="ＭＳ Ｐゴシック" panose="020B0600070205080204" pitchFamily="34" charset="-128"/>
              </a:rPr>
              <a:t>Gezondheidseconomie relateert aan interessante vragen</a:t>
            </a:r>
            <a:br>
              <a:rPr lang="nl-NL" sz="2700" noProof="0" dirty="0">
                <a:ea typeface="ＭＳ Ｐゴシック" panose="020B0600070205080204" pitchFamily="34" charset="-128"/>
              </a:rPr>
            </a:br>
            <a:endParaRPr lang="nl-NL" sz="2700" noProof="0" dirty="0">
              <a:ea typeface="ＭＳ Ｐゴシック" panose="020B0600070205080204" pitchFamily="34" charset="-128"/>
            </a:endParaRPr>
          </a:p>
        </p:txBody>
      </p:sp>
      <p:sp>
        <p:nvSpPr>
          <p:cNvPr id="41987" name="Content Placeholder 2">
            <a:extLst>
              <a:ext uri="{FF2B5EF4-FFF2-40B4-BE49-F238E27FC236}">
                <a16:creationId xmlns:a16="http://schemas.microsoft.com/office/drawing/2014/main" id="{00B1373D-59F4-95C3-71F7-4017EF0A1A4D}"/>
              </a:ext>
            </a:extLst>
          </p:cNvPr>
          <p:cNvSpPr>
            <a:spLocks noGrp="1"/>
          </p:cNvSpPr>
          <p:nvPr>
            <p:ph sz="quarter" idx="1"/>
          </p:nvPr>
        </p:nvSpPr>
        <p:spPr>
          <a:xfrm>
            <a:off x="355107" y="1200150"/>
            <a:ext cx="8433786" cy="3429000"/>
          </a:xfrm>
        </p:spPr>
        <p:txBody>
          <a:bodyPr/>
          <a:lstStyle/>
          <a:p>
            <a:r>
              <a:rPr lang="nl-NL" noProof="0" dirty="0">
                <a:ea typeface="ＭＳ Ｐゴシック" panose="020B0600070205080204" pitchFamily="34" charset="-128"/>
              </a:rPr>
              <a:t>Normatieve vragen</a:t>
            </a:r>
          </a:p>
          <a:p>
            <a:pPr lvl="1"/>
            <a:r>
              <a:rPr lang="nl-NL" noProof="0" dirty="0">
                <a:ea typeface="ＭＳ Ｐゴシック" panose="020B0600070205080204" pitchFamily="34" charset="-128"/>
              </a:rPr>
              <a:t>Is een lockdown gerechtvaardigd tijdens een pandemie?</a:t>
            </a:r>
          </a:p>
          <a:p>
            <a:pPr lvl="1"/>
            <a:r>
              <a:rPr lang="nl-NL" noProof="0" dirty="0">
                <a:ea typeface="ＭＳ Ｐゴシック" panose="020B0600070205080204" pitchFamily="34" charset="-128"/>
              </a:rPr>
              <a:t>Heeft iedereen recht op toegang tot gezondheidszorg?</a:t>
            </a:r>
          </a:p>
          <a:p>
            <a:pPr lvl="1"/>
            <a:r>
              <a:rPr lang="nl-NL" noProof="0" dirty="0">
                <a:ea typeface="ＭＳ Ｐゴシック" panose="020B0600070205080204" pitchFamily="34" charset="-128"/>
              </a:rPr>
              <a:t>Moeten we zorg te weigeren aan een stervende patiënt als deze extreem duur is?</a:t>
            </a:r>
          </a:p>
          <a:p>
            <a:pPr lvl="1"/>
            <a:r>
              <a:rPr lang="nl-NL" noProof="0" dirty="0">
                <a:ea typeface="ＭＳ Ｐゴシック" panose="020B0600070205080204" pitchFamily="34" charset="-128"/>
              </a:rPr>
              <a:t>Moet de overheid bepaalde ongezonde producten verbieden?</a:t>
            </a:r>
          </a:p>
          <a:p>
            <a:pPr lvl="1"/>
            <a:r>
              <a:rPr lang="nl-NL" noProof="0" dirty="0">
                <a:ea typeface="ＭＳ Ｐゴシック" panose="020B0600070205080204" pitchFamily="34" charset="-128"/>
              </a:rPr>
              <a:t>Moeten we roken in een auto met kinderen verbieden?</a:t>
            </a:r>
          </a:p>
          <a:p>
            <a:endParaRPr lang="nl-NL" noProof="0" dirty="0">
              <a:ea typeface="ＭＳ Ｐゴシック" panose="020B0600070205080204" pitchFamily="34" charset="-128"/>
            </a:endParaRPr>
          </a:p>
          <a:p>
            <a:r>
              <a:rPr lang="nl-NL" noProof="0" dirty="0">
                <a:ea typeface="ＭＳ Ｐゴシック" panose="020B0600070205080204" pitchFamily="34" charset="-128"/>
              </a:rPr>
              <a:t>Economische redenering kan geen normatieve vragen beantwoorden, maar wel positieve vragen, en dat kan helpen om meningen te vormen over normatieve vragen.</a:t>
            </a:r>
          </a:p>
          <a:p>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371759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87BC-BAC0-3FC3-7F02-87A680565C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ACB428-43E4-EE9D-FE16-F2881D6653C8}"/>
              </a:ext>
            </a:extLst>
          </p:cNvPr>
          <p:cNvPicPr>
            <a:picLocks noChangeAspect="1"/>
          </p:cNvPicPr>
          <p:nvPr/>
        </p:nvPicPr>
        <p:blipFill>
          <a:blip r:embed="rId2"/>
          <a:stretch>
            <a:fillRect/>
          </a:stretch>
        </p:blipFill>
        <p:spPr>
          <a:xfrm>
            <a:off x="3402067" y="1627133"/>
            <a:ext cx="2171700" cy="2667000"/>
          </a:xfrm>
          <a:prstGeom prst="rect">
            <a:avLst/>
          </a:prstGeom>
        </p:spPr>
      </p:pic>
    </p:spTree>
    <p:extLst>
      <p:ext uri="{BB962C8B-B14F-4D97-AF65-F5344CB8AC3E}">
        <p14:creationId xmlns:p14="http://schemas.microsoft.com/office/powerpoint/2010/main" val="335440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B5C5-D404-E9A8-CD03-C98F273B2048}"/>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8966F76-0FB8-07F2-88E6-E692F88855A6}"/>
              </a:ext>
            </a:extLst>
          </p:cNvPr>
          <p:cNvSpPr>
            <a:spLocks noGrp="1"/>
          </p:cNvSpPr>
          <p:nvPr>
            <p:ph type="sldNum" sz="quarter" idx="12"/>
          </p:nvPr>
        </p:nvSpPr>
        <p:spPr/>
        <p:txBody>
          <a:bodyPr/>
          <a:lstStyle/>
          <a:p>
            <a:fld id="{8C6BC05E-DB9A-EB4A-A776-575FA40369A3}" type="slidenum">
              <a:rPr lang="nl-NL" noProof="0" smtClean="0"/>
              <a:pPr/>
              <a:t>19</a:t>
            </a:fld>
            <a:endParaRPr lang="nl-NL" noProof="0" dirty="0"/>
          </a:p>
        </p:txBody>
      </p:sp>
      <p:sp>
        <p:nvSpPr>
          <p:cNvPr id="4" name="Tijdelijke aanduiding voor inhoud 3">
            <a:extLst>
              <a:ext uri="{FF2B5EF4-FFF2-40B4-BE49-F238E27FC236}">
                <a16:creationId xmlns:a16="http://schemas.microsoft.com/office/drawing/2014/main" id="{4C3FF14F-1A3F-2D4C-6684-DB8A5AEF3D6F}"/>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Hoe waarderen we een jaar in goede gezondheid? </a:t>
            </a:r>
          </a:p>
        </p:txBody>
      </p:sp>
    </p:spTree>
    <p:extLst>
      <p:ext uri="{BB962C8B-B14F-4D97-AF65-F5344CB8AC3E}">
        <p14:creationId xmlns:p14="http://schemas.microsoft.com/office/powerpoint/2010/main" val="239267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6844" y="1224644"/>
            <a:ext cx="5941025" cy="1134000"/>
          </a:xfrm>
        </p:spPr>
        <p:txBody>
          <a:bodyPr/>
          <a:lstStyle/>
          <a:p>
            <a:pPr>
              <a:lnSpc>
                <a:spcPts val="2000"/>
              </a:lnSpc>
            </a:pPr>
            <a:r>
              <a:rPr lang="nl-NL" sz="3600" noProof="0" dirty="0"/>
              <a:t>LWEO lezing</a:t>
            </a:r>
            <a:br>
              <a:rPr lang="nl-NL" sz="3600" noProof="0" dirty="0"/>
            </a:br>
            <a:r>
              <a:rPr lang="nl-NL" sz="3600" noProof="0" dirty="0"/>
              <a:t> </a:t>
            </a:r>
            <a:br>
              <a:rPr lang="nl-NL" sz="3600" noProof="0" dirty="0"/>
            </a:br>
            <a:r>
              <a:rPr lang="nl-NL" sz="2400" noProof="0" dirty="0"/>
              <a:t>“Gezondheid en Economie”</a:t>
            </a:r>
          </a:p>
        </p:txBody>
      </p:sp>
      <p:sp>
        <p:nvSpPr>
          <p:cNvPr id="3" name="Subtitel 2"/>
          <p:cNvSpPr>
            <a:spLocks noGrp="1"/>
          </p:cNvSpPr>
          <p:nvPr>
            <p:ph type="subTitle" idx="1"/>
          </p:nvPr>
        </p:nvSpPr>
        <p:spPr>
          <a:xfrm>
            <a:off x="256844" y="2571750"/>
            <a:ext cx="4112293" cy="1000434"/>
          </a:xfrm>
        </p:spPr>
        <p:txBody>
          <a:bodyPr/>
          <a:lstStyle/>
          <a:p>
            <a:r>
              <a:rPr lang="nl-NL" noProof="0" dirty="0"/>
              <a:t>Hans van Kippersluis</a:t>
            </a:r>
          </a:p>
          <a:p>
            <a:r>
              <a:rPr lang="nl-NL" noProof="0" dirty="0"/>
              <a:t>hvankippersluis@ese.eur.nl</a:t>
            </a:r>
          </a:p>
        </p:txBody>
      </p:sp>
    </p:spTree>
    <p:extLst>
      <p:ext uri="{BB962C8B-B14F-4D97-AF65-F5344CB8AC3E}">
        <p14:creationId xmlns:p14="http://schemas.microsoft.com/office/powerpoint/2010/main" val="398409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B12B744-5879-04EF-4A1D-41489EADE173}"/>
              </a:ext>
            </a:extLst>
          </p:cNvPr>
          <p:cNvSpPr>
            <a:spLocks noGrp="1" noChangeArrowheads="1"/>
          </p:cNvSpPr>
          <p:nvPr>
            <p:ph type="title"/>
          </p:nvPr>
        </p:nvSpPr>
        <p:spPr>
          <a:xfrm>
            <a:off x="628650" y="405373"/>
            <a:ext cx="8153400" cy="742950"/>
          </a:xfrm>
        </p:spPr>
        <p:txBody>
          <a:bodyPr/>
          <a:lstStyle/>
          <a:p>
            <a:pPr eaLnBrk="1" hangingPunct="1"/>
            <a:r>
              <a:rPr lang="en-US" altLang="en-US" dirty="0">
                <a:ea typeface="ＭＳ Ｐゴシック" panose="020B0600070205080204" pitchFamily="34" charset="-128"/>
              </a:rPr>
              <a:t>Wat </a:t>
            </a:r>
            <a:r>
              <a:rPr lang="en-US" altLang="en-US" dirty="0" err="1">
                <a:ea typeface="ＭＳ Ｐゴシック" panose="020B0600070205080204" pitchFamily="34" charset="-128"/>
              </a:rPr>
              <a:t>moeten</a:t>
            </a:r>
            <a:r>
              <a:rPr lang="en-US" altLang="en-US" dirty="0">
                <a:ea typeface="ＭＳ Ｐゴシック" panose="020B0600070205080204" pitchFamily="34" charset="-128"/>
              </a:rPr>
              <a:t> we </a:t>
            </a:r>
            <a:r>
              <a:rPr lang="en-US" altLang="en-US" dirty="0" err="1">
                <a:ea typeface="ＭＳ Ｐゴシック" panose="020B0600070205080204" pitchFamily="34" charset="-128"/>
              </a:rPr>
              <a:t>wel</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niet</a:t>
            </a:r>
            <a:r>
              <a:rPr lang="en-US" altLang="en-US" dirty="0">
                <a:ea typeface="ＭＳ Ｐゴシック" panose="020B0600070205080204" pitchFamily="34" charset="-128"/>
              </a:rPr>
              <a:t> </a:t>
            </a:r>
            <a:r>
              <a:rPr lang="en-US" altLang="en-US" dirty="0" err="1">
                <a:ea typeface="ＭＳ Ｐゴシック" panose="020B0600070205080204" pitchFamily="34" charset="-128"/>
              </a:rPr>
              <a:t>vergoeden</a:t>
            </a:r>
            <a:r>
              <a:rPr lang="en-US" altLang="en-US" dirty="0">
                <a:ea typeface="ＭＳ Ｐゴシック" panose="020B0600070205080204" pitchFamily="34" charset="-128"/>
              </a:rPr>
              <a:t>?</a:t>
            </a:r>
          </a:p>
        </p:txBody>
      </p:sp>
      <p:sp>
        <p:nvSpPr>
          <p:cNvPr id="26627" name="Content Placeholder 2">
            <a:extLst>
              <a:ext uri="{FF2B5EF4-FFF2-40B4-BE49-F238E27FC236}">
                <a16:creationId xmlns:a16="http://schemas.microsoft.com/office/drawing/2014/main" id="{47DD66D2-6F84-6B15-2AEB-2DEEEE69113A}"/>
              </a:ext>
            </a:extLst>
          </p:cNvPr>
          <p:cNvSpPr>
            <a:spLocks noGrp="1" noChangeArrowheads="1"/>
          </p:cNvSpPr>
          <p:nvPr>
            <p:ph sz="quarter" idx="1"/>
          </p:nvPr>
        </p:nvSpPr>
        <p:spPr>
          <a:xfrm>
            <a:off x="628649" y="1143000"/>
            <a:ext cx="8063405" cy="3371850"/>
          </a:xfrm>
        </p:spPr>
        <p:txBody>
          <a:bodyPr/>
          <a:lstStyle/>
          <a:p>
            <a:r>
              <a:rPr lang="nl-NL" altLang="en-US" dirty="0">
                <a:ea typeface="ＭＳ Ｐゴシック" panose="020B0600070205080204" pitchFamily="34" charset="-128"/>
              </a:rPr>
              <a:t>Nieuwe technologie en medicijnen hebben de gezondheid verbeterd en de levensverwachting verhoogd, maar ook de kosten verhoogd</a:t>
            </a:r>
          </a:p>
          <a:p>
            <a:endParaRPr lang="nl-NL" altLang="en-US" dirty="0">
              <a:ea typeface="ＭＳ Ｐゴシック" panose="020B0600070205080204" pitchFamily="34" charset="-128"/>
            </a:endParaRPr>
          </a:p>
          <a:p>
            <a:r>
              <a:rPr lang="nl-NL" altLang="en-US" dirty="0">
                <a:ea typeface="ＭＳ Ｐゴシック" panose="020B0600070205080204" pitchFamily="34" charset="-128"/>
              </a:rPr>
              <a:t>Welke medicijnen en technologieën zijn het waard?</a:t>
            </a:r>
            <a:endParaRPr lang="en-US" altLang="en-US" dirty="0">
              <a:ea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0467B2F-3FA0-AD27-4A91-63E7F89E1A21}"/>
              </a:ext>
            </a:extLst>
          </p:cNvPr>
          <p:cNvSpPr>
            <a:spLocks noGrp="1" noChangeArrowheads="1"/>
          </p:cNvSpPr>
          <p:nvPr>
            <p:ph type="title"/>
          </p:nvPr>
        </p:nvSpPr>
        <p:spPr>
          <a:xfrm>
            <a:off x="584597" y="571500"/>
            <a:ext cx="8153400" cy="742950"/>
          </a:xfrm>
        </p:spPr>
        <p:txBody>
          <a:bodyPr/>
          <a:lstStyle/>
          <a:p>
            <a:r>
              <a:rPr lang="nl-NL" altLang="en-US" dirty="0">
                <a:ea typeface="ＭＳ Ｐゴシック" panose="020B0600070205080204" pitchFamily="34" charset="-128"/>
              </a:rPr>
              <a:t>Het schatten van de waarde van leven</a:t>
            </a:r>
            <a:endParaRPr lang="en-US" altLang="en-US" dirty="0">
              <a:ea typeface="ＭＳ Ｐゴシック" panose="020B0600070205080204" pitchFamily="34" charset="-128"/>
            </a:endParaRPr>
          </a:p>
        </p:txBody>
      </p:sp>
      <p:sp>
        <p:nvSpPr>
          <p:cNvPr id="71683" name="Content Placeholder 2">
            <a:extLst>
              <a:ext uri="{FF2B5EF4-FFF2-40B4-BE49-F238E27FC236}">
                <a16:creationId xmlns:a16="http://schemas.microsoft.com/office/drawing/2014/main" id="{651F6FB3-1551-1F4E-F1F8-F6707E0078B7}"/>
              </a:ext>
            </a:extLst>
          </p:cNvPr>
          <p:cNvSpPr>
            <a:spLocks noGrp="1"/>
          </p:cNvSpPr>
          <p:nvPr>
            <p:ph sz="quarter" idx="1"/>
          </p:nvPr>
        </p:nvSpPr>
        <p:spPr>
          <a:xfrm>
            <a:off x="613172" y="1200150"/>
            <a:ext cx="8153400" cy="3371850"/>
          </a:xfrm>
        </p:spPr>
        <p:txBody>
          <a:bodyPr rtlCol="0">
            <a:noAutofit/>
          </a:bodyPr>
          <a:lstStyle/>
          <a:p>
            <a:pPr marL="216000" indent="-216000">
              <a:defRPr/>
            </a:pPr>
            <a:r>
              <a:rPr lang="nl-NL" altLang="en-US" sz="1950" dirty="0">
                <a:ea typeface="ＭＳ Ｐゴシック" panose="020B0600070205080204" pitchFamily="34" charset="-128"/>
              </a:rPr>
              <a:t>Je denkt misschien dat leven economisch niet gewaardeerd kan worden of een oneindige waarde heeft. Beschouw het volgende voorbeeld:</a:t>
            </a:r>
          </a:p>
          <a:p>
            <a:pPr marL="504000" lvl="1" indent="-216000">
              <a:defRPr/>
            </a:pPr>
            <a:r>
              <a:rPr lang="nl-NL" altLang="en-US" sz="1750" dirty="0">
                <a:ea typeface="ＭＳ Ｐゴシック" panose="020B0600070205080204" pitchFamily="34" charset="-128"/>
              </a:rPr>
              <a:t>Er staat een koffer aan de overkant van een drukke straat met een miljoen euro erin.
Als je de drukke straat oversteekt om de koffer te halen, is er 1% kans dat je door een bus wordt aangereden en omkomt.
Neem je het risico?</a:t>
            </a:r>
            <a:endParaRPr lang="en-US" altLang="en-US" sz="1450" dirty="0">
              <a:ea typeface="ＭＳ Ｐゴシック" panose="020B0600070205080204" pitchFamily="34" charset="-128"/>
            </a:endParaRPr>
          </a:p>
        </p:txBody>
      </p:sp>
    </p:spTree>
    <p:extLst>
      <p:ext uri="{BB962C8B-B14F-4D97-AF65-F5344CB8AC3E}">
        <p14:creationId xmlns:p14="http://schemas.microsoft.com/office/powerpoint/2010/main" val="370794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807CA7F-1DA4-584A-D8AD-8C6721E7C4E8}"/>
              </a:ext>
            </a:extLst>
          </p:cNvPr>
          <p:cNvSpPr>
            <a:spLocks noGrp="1" noChangeArrowheads="1"/>
          </p:cNvSpPr>
          <p:nvPr>
            <p:ph type="title"/>
          </p:nvPr>
        </p:nvSpPr>
        <p:spPr>
          <a:xfrm>
            <a:off x="571500" y="514350"/>
            <a:ext cx="7200900" cy="800100"/>
          </a:xfrm>
        </p:spPr>
        <p:txBody>
          <a:bodyPr/>
          <a:lstStyle/>
          <a:p>
            <a:pPr eaLnBrk="1" hangingPunct="1"/>
            <a:r>
              <a:rPr lang="en-US" altLang="en-US" sz="2700">
                <a:ea typeface="ＭＳ Ｐゴシック" panose="020B0600070205080204" pitchFamily="34" charset="-128"/>
              </a:rPr>
              <a:t>Incremental cost-effectiveness ratio (ICER) </a:t>
            </a:r>
          </a:p>
        </p:txBody>
      </p:sp>
      <p:sp>
        <p:nvSpPr>
          <p:cNvPr id="14339" name="Content Placeholder 2">
            <a:extLst>
              <a:ext uri="{FF2B5EF4-FFF2-40B4-BE49-F238E27FC236}">
                <a16:creationId xmlns:a16="http://schemas.microsoft.com/office/drawing/2014/main" id="{27DAF36C-0AEC-4079-2A2D-3236D579B81A}"/>
              </a:ext>
            </a:extLst>
          </p:cNvPr>
          <p:cNvSpPr>
            <a:spLocks noGrp="1" noChangeArrowheads="1"/>
          </p:cNvSpPr>
          <p:nvPr>
            <p:ph sz="quarter" idx="1"/>
          </p:nvPr>
        </p:nvSpPr>
        <p:spPr>
          <a:xfrm>
            <a:off x="628650" y="1257301"/>
            <a:ext cx="8157998" cy="3165872"/>
          </a:xfrm>
        </p:spPr>
        <p:txBody>
          <a:bodyPr/>
          <a:lstStyle/>
          <a:p>
            <a:r>
              <a:rPr lang="nl-NL" altLang="en-US" sz="1950" dirty="0">
                <a:ea typeface="ＭＳ Ｐゴシック" panose="020B0600070205080204" pitchFamily="34" charset="-128"/>
              </a:rPr>
              <a:t>Stel je voor: twee behandelingen voor dezelfde ziekte: A en B. </a:t>
            </a:r>
          </a:p>
          <a:p>
            <a:pPr lvl="1"/>
            <a:r>
              <a:rPr lang="nl-NL" altLang="en-US" sz="1750" dirty="0">
                <a:ea typeface="ＭＳ Ｐゴシック" panose="020B0600070205080204" pitchFamily="34" charset="-128"/>
              </a:rPr>
              <a:t>A is zowel duurder als effectiever dan B, dus geen van beide behandelingen domineert de andere. </a:t>
            </a:r>
          </a:p>
          <a:p>
            <a:r>
              <a:rPr lang="nl-NL" altLang="en-US" sz="1950" dirty="0">
                <a:ea typeface="ＭＳ Ｐゴシック" panose="020B0600070205080204" pitchFamily="34" charset="-128"/>
              </a:rPr>
              <a:t>De ICER van het gebruik van A boven B is: </a:t>
            </a:r>
          </a:p>
          <a:p>
            <a:endParaRPr lang="nl-NL" altLang="en-US" sz="1950" dirty="0">
              <a:ea typeface="ＭＳ Ｐゴシック" panose="020B0600070205080204" pitchFamily="34" charset="-128"/>
            </a:endParaRPr>
          </a:p>
          <a:p>
            <a:endParaRPr lang="nl-NL" altLang="en-US" sz="1950" dirty="0">
              <a:ea typeface="ＭＳ Ｐゴシック" panose="020B0600070205080204" pitchFamily="34" charset="-128"/>
            </a:endParaRPr>
          </a:p>
          <a:p>
            <a:r>
              <a:rPr lang="nl-NL" altLang="en-US" sz="1950" dirty="0">
                <a:ea typeface="ＭＳ Ｐゴシック" panose="020B0600070205080204" pitchFamily="34" charset="-128"/>
              </a:rPr>
              <a:t>De kosten zijn in euro’s en omvatten behandelingskosten, tijdskosten, enzovoort. 
Voordelen meestal extra levensjaren, of levensjaren die op gezondheid zijn gewogen (hierover later meer)</a:t>
            </a:r>
            <a:endParaRPr lang="en-US" altLang="en-US" sz="1950" dirty="0">
              <a:ea typeface="ＭＳ Ｐゴシック" panose="020B0600070205080204" pitchFamily="34" charset="-128"/>
            </a:endParaRPr>
          </a:p>
        </p:txBody>
      </p:sp>
      <p:pic>
        <p:nvPicPr>
          <p:cNvPr id="60420" name="Picture 4">
            <a:extLst>
              <a:ext uri="{FF2B5EF4-FFF2-40B4-BE49-F238E27FC236}">
                <a16:creationId xmlns:a16="http://schemas.microsoft.com/office/drawing/2014/main" id="{7DA801AB-6AE9-6D1B-CC0B-2216A46ED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54038"/>
            <a:ext cx="3028950"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A35ECC1-A7E0-5383-B717-91743610F9D0}"/>
              </a:ext>
            </a:extLst>
          </p:cNvPr>
          <p:cNvSpPr>
            <a:spLocks noGrp="1" noChangeArrowheads="1"/>
          </p:cNvSpPr>
          <p:nvPr>
            <p:ph type="title"/>
          </p:nvPr>
        </p:nvSpPr>
        <p:spPr>
          <a:xfrm>
            <a:off x="578644" y="548879"/>
            <a:ext cx="6115050" cy="742950"/>
          </a:xfrm>
        </p:spPr>
        <p:txBody>
          <a:bodyPr/>
          <a:lstStyle/>
          <a:p>
            <a:r>
              <a:rPr lang="en-US" altLang="en-US" dirty="0" err="1">
                <a:ea typeface="ＭＳ Ｐゴシック" panose="020B0600070205080204" pitchFamily="34" charset="-128"/>
              </a:rPr>
              <a:t>Hypothetisch</a:t>
            </a:r>
            <a:r>
              <a:rPr lang="en-US" altLang="en-US" dirty="0">
                <a:ea typeface="ＭＳ Ｐゴシック" panose="020B0600070205080204" pitchFamily="34" charset="-128"/>
              </a:rPr>
              <a:t> </a:t>
            </a:r>
            <a:r>
              <a:rPr lang="en-US" altLang="en-US" dirty="0" err="1">
                <a:ea typeface="ＭＳ Ｐゴシック" panose="020B0600070205080204" pitchFamily="34" charset="-128"/>
              </a:rPr>
              <a:t>voorbeeld</a:t>
            </a:r>
            <a:endParaRPr lang="en-US" altLang="en-US" dirty="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CD61E97B-29A9-4C65-88FD-802004643440}"/>
              </a:ext>
            </a:extLst>
          </p:cNvPr>
          <p:cNvGraphicFramePr>
            <a:graphicFrameLocks noGrp="1"/>
          </p:cNvGraphicFramePr>
          <p:nvPr>
            <p:extLst>
              <p:ext uri="{D42A27DB-BD31-4B8C-83A1-F6EECF244321}">
                <p14:modId xmlns:p14="http://schemas.microsoft.com/office/powerpoint/2010/main" val="1424943448"/>
              </p:ext>
            </p:extLst>
          </p:nvPr>
        </p:nvGraphicFramePr>
        <p:xfrm>
          <a:off x="2317623" y="1399968"/>
          <a:ext cx="4743450" cy="845880"/>
        </p:xfrm>
        <a:graphic>
          <a:graphicData uri="http://schemas.openxmlformats.org/drawingml/2006/table">
            <a:tbl>
              <a:tblPr firstRow="1" bandRow="1">
                <a:tableStyleId>{5C22544A-7EE6-4342-B048-85BDC9FD1C3A}</a:tableStyleId>
              </a:tblPr>
              <a:tblGrid>
                <a:gridCol w="1581150">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tblGrid>
              <a:tr h="278210">
                <a:tc>
                  <a:txBody>
                    <a:bodyPr/>
                    <a:lstStyle/>
                    <a:p>
                      <a:r>
                        <a:rPr lang="en-US" sz="1400" dirty="0"/>
                        <a:t>Treatment</a:t>
                      </a:r>
                    </a:p>
                  </a:txBody>
                  <a:tcPr marL="68580" marR="68580" marT="34300" marB="34300"/>
                </a:tc>
                <a:tc>
                  <a:txBody>
                    <a:bodyPr/>
                    <a:lstStyle/>
                    <a:p>
                      <a:r>
                        <a:rPr lang="en-US" sz="1400" dirty="0"/>
                        <a:t>Cost per patient</a:t>
                      </a:r>
                    </a:p>
                  </a:txBody>
                  <a:tcPr marL="68580" marR="68580" marT="34300" marB="34300"/>
                </a:tc>
                <a:tc>
                  <a:txBody>
                    <a:bodyPr/>
                    <a:lstStyle/>
                    <a:p>
                      <a:r>
                        <a:rPr lang="en-US" sz="1400" dirty="0"/>
                        <a:t>Life expectancy</a:t>
                      </a:r>
                    </a:p>
                  </a:txBody>
                  <a:tcPr marL="68580" marR="68580" marT="34300" marB="34300"/>
                </a:tc>
                <a:extLst>
                  <a:ext uri="{0D108BD9-81ED-4DB2-BD59-A6C34878D82A}">
                    <a16:rowId xmlns:a16="http://schemas.microsoft.com/office/drawing/2014/main" val="10000"/>
                  </a:ext>
                </a:extLst>
              </a:tr>
              <a:tr h="278210">
                <a:tc>
                  <a:txBody>
                    <a:bodyPr/>
                    <a:lstStyle/>
                    <a:p>
                      <a:r>
                        <a:rPr lang="en-US" sz="1400" dirty="0"/>
                        <a:t>Drug A</a:t>
                      </a:r>
                    </a:p>
                  </a:txBody>
                  <a:tcPr marL="68580" marR="68580" marT="34300" marB="34300"/>
                </a:tc>
                <a:tc>
                  <a:txBody>
                    <a:bodyPr/>
                    <a:lstStyle/>
                    <a:p>
                      <a:r>
                        <a:rPr lang="en-US" sz="1400" dirty="0"/>
                        <a:t>$ 50,000</a:t>
                      </a:r>
                    </a:p>
                  </a:txBody>
                  <a:tcPr marL="68580" marR="68580" marT="34300" marB="34300"/>
                </a:tc>
                <a:tc>
                  <a:txBody>
                    <a:bodyPr/>
                    <a:lstStyle/>
                    <a:p>
                      <a:r>
                        <a:rPr lang="en-US" sz="1400" dirty="0"/>
                        <a:t>80 years</a:t>
                      </a:r>
                    </a:p>
                  </a:txBody>
                  <a:tcPr marL="68580" marR="68580" marT="34300" marB="34300"/>
                </a:tc>
                <a:extLst>
                  <a:ext uri="{0D108BD9-81ED-4DB2-BD59-A6C34878D82A}">
                    <a16:rowId xmlns:a16="http://schemas.microsoft.com/office/drawing/2014/main" val="10001"/>
                  </a:ext>
                </a:extLst>
              </a:tr>
              <a:tr h="278210">
                <a:tc>
                  <a:txBody>
                    <a:bodyPr/>
                    <a:lstStyle/>
                    <a:p>
                      <a:r>
                        <a:rPr lang="en-US" sz="1400" dirty="0"/>
                        <a:t>Drug B</a:t>
                      </a:r>
                    </a:p>
                  </a:txBody>
                  <a:tcPr marL="68580" marR="68580" marT="34300" marB="34300"/>
                </a:tc>
                <a:tc>
                  <a:txBody>
                    <a:bodyPr/>
                    <a:lstStyle/>
                    <a:p>
                      <a:r>
                        <a:rPr lang="en-US" sz="1400" dirty="0"/>
                        <a:t>$ 1,050,000</a:t>
                      </a:r>
                    </a:p>
                  </a:txBody>
                  <a:tcPr marL="68580" marR="68580" marT="34300" marB="34300"/>
                </a:tc>
                <a:tc>
                  <a:txBody>
                    <a:bodyPr/>
                    <a:lstStyle/>
                    <a:p>
                      <a:r>
                        <a:rPr lang="en-US" sz="1400" dirty="0"/>
                        <a:t>85 years</a:t>
                      </a:r>
                    </a:p>
                  </a:txBody>
                  <a:tcPr marL="68580" marR="68580" marT="34300" marB="34300"/>
                </a:tc>
                <a:extLst>
                  <a:ext uri="{0D108BD9-81ED-4DB2-BD59-A6C34878D82A}">
                    <a16:rowId xmlns:a16="http://schemas.microsoft.com/office/drawing/2014/main" val="10002"/>
                  </a:ext>
                </a:extLst>
              </a:tr>
            </a:tbl>
          </a:graphicData>
        </a:graphic>
      </p:graphicFrame>
      <p:sp>
        <p:nvSpPr>
          <p:cNvPr id="3" name="Content Placeholder 2">
            <a:extLst>
              <a:ext uri="{FF2B5EF4-FFF2-40B4-BE49-F238E27FC236}">
                <a16:creationId xmlns:a16="http://schemas.microsoft.com/office/drawing/2014/main" id="{B984FFC6-BBC7-0F17-1608-E451AE3C0B0F}"/>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r>
              <a:rPr lang="en-US" dirty="0"/>
              <a:t>De ICER is (1,050,000 – 50,000) / (85-80) = 200,000</a:t>
            </a:r>
            <a:endParaRPr lang="en-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7A524B1F-7E39-CE9B-5C66-3D2B76FDA20E}"/>
              </a:ext>
            </a:extLst>
          </p:cNvPr>
          <p:cNvSpPr>
            <a:spLocks noGrp="1" noChangeArrowheads="1"/>
          </p:cNvSpPr>
          <p:nvPr>
            <p:ph type="title"/>
          </p:nvPr>
        </p:nvSpPr>
        <p:spPr>
          <a:xfrm>
            <a:off x="628650" y="571500"/>
            <a:ext cx="6115050" cy="742950"/>
          </a:xfrm>
        </p:spPr>
        <p:txBody>
          <a:bodyPr/>
          <a:lstStyle/>
          <a:p>
            <a:r>
              <a:rPr lang="en-US" altLang="en-US" dirty="0">
                <a:ea typeface="ＭＳ Ｐゴシック" panose="020B0600070205080204" pitchFamily="34" charset="-128"/>
              </a:rPr>
              <a:t>Hoe </a:t>
            </a:r>
            <a:r>
              <a:rPr lang="en-US" altLang="en-US" dirty="0" err="1">
                <a:ea typeface="ＭＳ Ｐゴシック" panose="020B0600070205080204" pitchFamily="34" charset="-128"/>
              </a:rPr>
              <a:t>wordt</a:t>
            </a:r>
            <a:r>
              <a:rPr lang="en-US" altLang="en-US" dirty="0">
                <a:ea typeface="ＭＳ Ｐゴシック" panose="020B0600070205080204" pitchFamily="34" charset="-128"/>
              </a:rPr>
              <a:t> “</a:t>
            </a:r>
            <a:r>
              <a:rPr lang="en-US" altLang="en-US" dirty="0" err="1">
                <a:ea typeface="ＭＳ Ｐゴシック" panose="020B0600070205080204" pitchFamily="34" charset="-128"/>
              </a:rPr>
              <a:t>effectiviteit</a:t>
            </a:r>
            <a:r>
              <a:rPr lang="en-US" altLang="en-US" dirty="0">
                <a:ea typeface="ＭＳ Ｐゴシック" panose="020B0600070205080204" pitchFamily="34" charset="-128"/>
              </a:rPr>
              <a:t>” </a:t>
            </a:r>
            <a:r>
              <a:rPr lang="en-US" altLang="en-US" dirty="0" err="1">
                <a:ea typeface="ＭＳ Ｐゴシック" panose="020B0600070205080204" pitchFamily="34" charset="-128"/>
              </a:rPr>
              <a:t>gemeten</a:t>
            </a:r>
            <a:r>
              <a:rPr lang="en-US" altLang="en-US" dirty="0">
                <a:ea typeface="ＭＳ Ｐゴシック" panose="020B0600070205080204" pitchFamily="34" charset="-128"/>
              </a:rPr>
              <a:t>?</a:t>
            </a:r>
          </a:p>
        </p:txBody>
      </p:sp>
      <p:sp>
        <p:nvSpPr>
          <p:cNvPr id="44035" name="Content Placeholder 2">
            <a:extLst>
              <a:ext uri="{FF2B5EF4-FFF2-40B4-BE49-F238E27FC236}">
                <a16:creationId xmlns:a16="http://schemas.microsoft.com/office/drawing/2014/main" id="{4069185D-EE85-5C33-AB54-32188565C26B}"/>
              </a:ext>
            </a:extLst>
          </p:cNvPr>
          <p:cNvSpPr>
            <a:spLocks noGrp="1"/>
          </p:cNvSpPr>
          <p:nvPr>
            <p:ph sz="quarter" idx="1"/>
          </p:nvPr>
        </p:nvSpPr>
        <p:spPr>
          <a:xfrm>
            <a:off x="628650" y="1200150"/>
            <a:ext cx="8221060" cy="3600450"/>
          </a:xfrm>
        </p:spPr>
        <p:txBody>
          <a:bodyPr rtlCol="0">
            <a:noAutofit/>
          </a:bodyPr>
          <a:lstStyle/>
          <a:p>
            <a:pPr marL="216000" indent="-216000">
              <a:defRPr/>
            </a:pPr>
            <a:r>
              <a:rPr lang="nl-NL" altLang="en-US" sz="1950" dirty="0">
                <a:ea typeface="ＭＳ Ｐゴシック" panose="020B0600070205080204" pitchFamily="34" charset="-128"/>
              </a:rPr>
              <a:t>Een maatstaf voor effectiviteit is een verhoogde levensverwachting.</a:t>
            </a:r>
          </a:p>
          <a:p>
            <a:pPr marL="216000" indent="-216000">
              <a:defRPr/>
            </a:pPr>
            <a:endParaRPr lang="nl-NL" altLang="en-US" sz="1950" dirty="0">
              <a:ea typeface="ＭＳ Ｐゴシック" panose="020B0600070205080204" pitchFamily="34" charset="-128"/>
            </a:endParaRPr>
          </a:p>
          <a:p>
            <a:pPr marL="216000" indent="-216000">
              <a:defRPr/>
            </a:pPr>
            <a:r>
              <a:rPr lang="nl-NL" altLang="en-US" sz="1950" dirty="0">
                <a:ea typeface="ＭＳ Ｐゴシック" panose="020B0600070205080204" pitchFamily="34" charset="-128"/>
              </a:rPr>
              <a:t>Maar hoe houden we rekening met kwaliteit van leven?</a:t>
            </a:r>
          </a:p>
          <a:p>
            <a:pPr marL="504000" lvl="1" indent="-216000">
              <a:defRPr/>
            </a:pPr>
            <a:r>
              <a:rPr lang="nl-NL" altLang="en-US" sz="1750" dirty="0">
                <a:ea typeface="ＭＳ Ｐゴシック" panose="020B0600070205080204" pitchFamily="34" charset="-128"/>
              </a:rPr>
              <a:t>Heel direct: zou een operatie die de levensverwachting met 2 jaar verlengt maar verlamming veroorzaakt als effectiever worden beschouwd dan een medicijn zonder bijwerkingen dat 1 jaar levensduur verlengt?</a:t>
            </a:r>
          </a:p>
          <a:p>
            <a:pPr marL="216000" indent="-216000">
              <a:defRPr/>
            </a:pPr>
            <a:endParaRPr lang="nl-NL" altLang="en-US" sz="1950" dirty="0">
              <a:ea typeface="ＭＳ Ｐゴシック" panose="020B0600070205080204" pitchFamily="34" charset="-128"/>
            </a:endParaRPr>
          </a:p>
          <a:p>
            <a:pPr marL="216000" indent="-216000">
              <a:defRPr/>
            </a:pPr>
            <a:r>
              <a:rPr lang="nl-NL" altLang="en-US" sz="1950" dirty="0">
                <a:ea typeface="ＭＳ Ｐゴシック" panose="020B0600070205080204" pitchFamily="34" charset="-128"/>
              </a:rPr>
              <a:t>De </a:t>
            </a:r>
            <a:r>
              <a:rPr lang="nl-NL" altLang="en-US" sz="1950" dirty="0" err="1">
                <a:ea typeface="ＭＳ Ｐゴシック" panose="020B0600070205080204" pitchFamily="34" charset="-128"/>
              </a:rPr>
              <a:t>Quality-Adjusted</a:t>
            </a:r>
            <a:r>
              <a:rPr lang="nl-NL" altLang="en-US" sz="1950" dirty="0">
                <a:ea typeface="ＭＳ Ｐゴシック" panose="020B0600070205080204" pitchFamily="34" charset="-128"/>
              </a:rPr>
              <a:t> Life </a:t>
            </a:r>
            <a:r>
              <a:rPr lang="nl-NL" altLang="en-US" sz="1950" dirty="0" err="1">
                <a:ea typeface="ＭＳ Ｐゴシック" panose="020B0600070205080204" pitchFamily="34" charset="-128"/>
              </a:rPr>
              <a:t>Years</a:t>
            </a:r>
            <a:r>
              <a:rPr lang="nl-NL" altLang="en-US" sz="1950" dirty="0">
                <a:ea typeface="ＭＳ Ｐゴシック" panose="020B0600070205080204" pitchFamily="34" charset="-128"/>
              </a:rPr>
              <a:t> (QALY) benadering combineert kwaliteit van leven en levensverwachting in één enkele index.</a:t>
            </a:r>
            <a:endParaRPr lang="en-US" altLang="en-US" sz="195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CFBBFF8-1047-4B86-DFD2-646D33987C7A}"/>
              </a:ext>
            </a:extLst>
          </p:cNvPr>
          <p:cNvSpPr>
            <a:spLocks noGrp="1" noChangeArrowheads="1"/>
          </p:cNvSpPr>
          <p:nvPr>
            <p:ph type="title"/>
          </p:nvPr>
        </p:nvSpPr>
        <p:spPr>
          <a:xfrm>
            <a:off x="622697" y="594122"/>
            <a:ext cx="8153400" cy="742950"/>
          </a:xfrm>
        </p:spPr>
        <p:txBody>
          <a:bodyPr/>
          <a:lstStyle/>
          <a:p>
            <a:pPr eaLnBrk="1" hangingPunct="1"/>
            <a:r>
              <a:rPr lang="en-US" altLang="en-US">
                <a:ea typeface="ＭＳ Ｐゴシック" panose="020B0600070205080204" pitchFamily="34" charset="-128"/>
              </a:rPr>
              <a:t>QALYs</a:t>
            </a:r>
          </a:p>
        </p:txBody>
      </p:sp>
      <p:sp>
        <p:nvSpPr>
          <p:cNvPr id="72707" name="Content Placeholder 2">
            <a:extLst>
              <a:ext uri="{FF2B5EF4-FFF2-40B4-BE49-F238E27FC236}">
                <a16:creationId xmlns:a16="http://schemas.microsoft.com/office/drawing/2014/main" id="{D76EBE24-E926-23FB-43EE-D5D9C28F9084}"/>
              </a:ext>
            </a:extLst>
          </p:cNvPr>
          <p:cNvSpPr>
            <a:spLocks noGrp="1" noChangeArrowheads="1"/>
          </p:cNvSpPr>
          <p:nvPr>
            <p:ph sz="quarter" idx="1"/>
          </p:nvPr>
        </p:nvSpPr>
        <p:spPr>
          <a:xfrm>
            <a:off x="613172" y="1200150"/>
            <a:ext cx="8153400" cy="3371850"/>
          </a:xfrm>
        </p:spPr>
        <p:txBody>
          <a:bodyPr/>
          <a:lstStyle/>
          <a:p>
            <a:r>
              <a:rPr lang="nl-NL" altLang="en-US" sz="1950" dirty="0">
                <a:ea typeface="ＭＳ Ｐゴシック" panose="020B0600070205080204" pitchFamily="34" charset="-128"/>
              </a:rPr>
              <a:t>In een QALY-berekening krijgt elk levensjaar een kwaliteitsgewicht q tussen 0 en 1 dat de kwaliteit van dat levensjaar weerspiegelt. </a:t>
            </a:r>
          </a:p>
          <a:p>
            <a:pPr lvl="1"/>
            <a:r>
              <a:rPr lang="nl-NL" altLang="en-US" sz="1750" dirty="0">
                <a:ea typeface="ＭＳ Ｐゴシック" panose="020B0600070205080204" pitchFamily="34" charset="-128"/>
              </a:rPr>
              <a:t>Een jaar in perfecte gezondheid heeft een gewicht van q = 1.</a:t>
            </a:r>
          </a:p>
          <a:p>
            <a:endParaRPr lang="nl-NL" altLang="en-US" sz="1950" dirty="0">
              <a:ea typeface="ＭＳ Ｐゴシック" panose="020B0600070205080204" pitchFamily="34" charset="-128"/>
            </a:endParaRPr>
          </a:p>
          <a:p>
            <a:r>
              <a:rPr lang="nl-NL" altLang="en-US" sz="1950" dirty="0">
                <a:ea typeface="ＭＳ Ｐゴシック" panose="020B0600070205080204" pitchFamily="34" charset="-128"/>
              </a:rPr>
              <a:t>Misschien is een jaar met chronische hoest en slapeloosheid slechts q = 0,5 waard, of een jaar in een rolstoel is slechts q = 0,25 waard.</a:t>
            </a:r>
          </a:p>
          <a:p>
            <a:pPr marL="0" indent="0">
              <a:buNone/>
            </a:pPr>
            <a:endParaRPr lang="nl-NL" altLang="en-US" sz="1950" dirty="0">
              <a:ea typeface="ＭＳ Ｐゴシック" panose="020B0600070205080204" pitchFamily="34" charset="-128"/>
            </a:endParaRPr>
          </a:p>
          <a:p>
            <a:r>
              <a:rPr lang="nl-NL" altLang="en-US" sz="1950" dirty="0">
                <a:ea typeface="ＭＳ Ｐゴシック" panose="020B0600070205080204" pitchFamily="34" charset="-128"/>
              </a:rPr>
              <a:t>Deze </a:t>
            </a:r>
            <a:r>
              <a:rPr lang="nl-NL" altLang="en-US" sz="1950" dirty="0" err="1">
                <a:ea typeface="ＭＳ Ｐゴシック" panose="020B0600070205080204" pitchFamily="34" charset="-128"/>
              </a:rPr>
              <a:t>QALY's</a:t>
            </a:r>
            <a:r>
              <a:rPr lang="nl-NL" altLang="en-US" sz="1950" dirty="0">
                <a:ea typeface="ＭＳ Ｐゴシック" panose="020B0600070205080204" pitchFamily="34" charset="-128"/>
              </a:rPr>
              <a:t> worden op hun beurt gebruikt om de </a:t>
            </a:r>
            <a:r>
              <a:rPr lang="nl-NL" altLang="en-US" sz="1950" dirty="0" err="1">
                <a:ea typeface="ＭＳ Ｐゴシック" panose="020B0600070205080204" pitchFamily="34" charset="-128"/>
              </a:rPr>
              <a:t>Quality</a:t>
            </a:r>
            <a:r>
              <a:rPr lang="nl-NL" altLang="en-US" sz="1950" dirty="0">
                <a:ea typeface="ＭＳ Ｐゴシック" panose="020B0600070205080204" pitchFamily="34" charset="-128"/>
              </a:rPr>
              <a:t> </a:t>
            </a:r>
            <a:r>
              <a:rPr lang="nl-NL" altLang="en-US" sz="1950" dirty="0" err="1">
                <a:ea typeface="ＭＳ Ｐゴシック" panose="020B0600070205080204" pitchFamily="34" charset="-128"/>
              </a:rPr>
              <a:t>Adjusted</a:t>
            </a:r>
            <a:r>
              <a:rPr lang="nl-NL" altLang="en-US" sz="1950" dirty="0">
                <a:ea typeface="ＭＳ Ｐゴシック" panose="020B0600070205080204" pitchFamily="34" charset="-128"/>
              </a:rPr>
              <a:t> Life </a:t>
            </a:r>
            <a:r>
              <a:rPr lang="nl-NL" altLang="en-US" sz="1950" dirty="0" err="1">
                <a:ea typeface="ＭＳ Ｐゴシック" panose="020B0600070205080204" pitchFamily="34" charset="-128"/>
              </a:rPr>
              <a:t>Expectancy</a:t>
            </a:r>
            <a:r>
              <a:rPr lang="nl-NL" altLang="en-US" sz="1950" dirty="0">
                <a:ea typeface="ＭＳ Ｐゴシック" panose="020B0600070205080204" pitchFamily="34" charset="-128"/>
              </a:rPr>
              <a:t> (QALE) te bepalen</a:t>
            </a:r>
            <a:endParaRPr lang="en-US" altLang="en-US" sz="1950" dirty="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1B2D7451-D813-E5E5-5AA4-43BEEDDF01EC}"/>
              </a:ext>
            </a:extLst>
          </p:cNvPr>
          <p:cNvSpPr>
            <a:spLocks noGrp="1" noChangeArrowheads="1"/>
          </p:cNvSpPr>
          <p:nvPr>
            <p:ph type="title"/>
          </p:nvPr>
        </p:nvSpPr>
        <p:spPr>
          <a:xfrm>
            <a:off x="602456" y="571500"/>
            <a:ext cx="6115050" cy="742950"/>
          </a:xfrm>
        </p:spPr>
        <p:txBody>
          <a:bodyPr/>
          <a:lstStyle/>
          <a:p>
            <a:r>
              <a:rPr lang="en-US" altLang="en-US" dirty="0">
                <a:ea typeface="ＭＳ Ｐゴシック" panose="020B0600070205080204" pitchFamily="34" charset="-128"/>
              </a:rPr>
              <a:t>Hoe meet je q?</a:t>
            </a:r>
          </a:p>
        </p:txBody>
      </p:sp>
      <p:sp>
        <p:nvSpPr>
          <p:cNvPr id="74755" name="Content Placeholder 2">
            <a:extLst>
              <a:ext uri="{FF2B5EF4-FFF2-40B4-BE49-F238E27FC236}">
                <a16:creationId xmlns:a16="http://schemas.microsoft.com/office/drawing/2014/main" id="{8452E838-BF80-E046-FDE2-1F0E4B953C4B}"/>
              </a:ext>
            </a:extLst>
          </p:cNvPr>
          <p:cNvSpPr>
            <a:spLocks noGrp="1" noChangeArrowheads="1"/>
          </p:cNvSpPr>
          <p:nvPr>
            <p:ph sz="quarter" idx="1"/>
          </p:nvPr>
        </p:nvSpPr>
        <p:spPr>
          <a:xfrm>
            <a:off x="613172" y="1200150"/>
            <a:ext cx="8153400" cy="3371850"/>
          </a:xfrm>
        </p:spPr>
        <p:txBody>
          <a:bodyPr/>
          <a:lstStyle/>
          <a:p>
            <a:pPr eaLnBrk="1" hangingPunct="1"/>
            <a:r>
              <a:rPr lang="nl-NL" altLang="nl-NL">
                <a:solidFill>
                  <a:srgbClr val="32363A"/>
                </a:solidFill>
                <a:latin typeface="72"/>
                <a:cs typeface="Museo Sans 500" panose="02000000000000000000" pitchFamily="50" charset="0"/>
              </a:rPr>
              <a:t>https://erasmusuniversity.eu.qualtrics.com/jfe/form/SV_0THH7AvZnysMrYy</a:t>
            </a:r>
            <a:endParaRPr lang="en-US" altLang="en-US" sz="1650">
              <a:ea typeface="ＭＳ Ｐゴシック" panose="020B0600070205080204" pitchFamily="34" charset="-128"/>
            </a:endParaRPr>
          </a:p>
        </p:txBody>
      </p:sp>
      <p:pic>
        <p:nvPicPr>
          <p:cNvPr id="74756" name="Picture 2" descr="A qr code on a white background&#10;&#10;Description automatically generated">
            <a:extLst>
              <a:ext uri="{FF2B5EF4-FFF2-40B4-BE49-F238E27FC236}">
                <a16:creationId xmlns:a16="http://schemas.microsoft.com/office/drawing/2014/main" id="{5DDD9C19-3ADC-171D-635D-20C26F2EC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93106"/>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1F52E61-8717-BC5D-D7FC-B872FC36B99E}"/>
              </a:ext>
            </a:extLst>
          </p:cNvPr>
          <p:cNvSpPr>
            <a:spLocks noGrp="1" noChangeArrowheads="1"/>
          </p:cNvSpPr>
          <p:nvPr>
            <p:ph type="title"/>
          </p:nvPr>
        </p:nvSpPr>
        <p:spPr>
          <a:xfrm>
            <a:off x="571500" y="514350"/>
            <a:ext cx="8153400" cy="742950"/>
          </a:xfrm>
        </p:spPr>
        <p:txBody>
          <a:bodyPr/>
          <a:lstStyle/>
          <a:p>
            <a:r>
              <a:rPr lang="nl-NL" altLang="en-US" dirty="0">
                <a:ea typeface="ＭＳ Ｐゴシック" panose="020B0600070205080204" pitchFamily="34" charset="-128"/>
              </a:rPr>
              <a:t>Verschillende methoden kunnen verschillende q geven</a:t>
            </a:r>
            <a:endParaRPr lang="en-US" altLang="en-US" dirty="0">
              <a:ea typeface="ＭＳ Ｐゴシック" panose="020B0600070205080204" pitchFamily="34" charset="-128"/>
            </a:endParaRPr>
          </a:p>
        </p:txBody>
      </p:sp>
      <p:pic>
        <p:nvPicPr>
          <p:cNvPr id="78851" name="Picture 2">
            <a:extLst>
              <a:ext uri="{FF2B5EF4-FFF2-40B4-BE49-F238E27FC236}">
                <a16:creationId xmlns:a16="http://schemas.microsoft.com/office/drawing/2014/main" id="{58EAAAC4-B15D-261A-0870-3C679E57F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281112"/>
            <a:ext cx="50292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D9FB366-0B45-AF1E-0E77-86B2E14C213D}"/>
              </a:ext>
            </a:extLst>
          </p:cNvPr>
          <p:cNvSpPr>
            <a:spLocks noGrp="1" noChangeArrowheads="1"/>
          </p:cNvSpPr>
          <p:nvPr>
            <p:ph type="title"/>
          </p:nvPr>
        </p:nvSpPr>
        <p:spPr>
          <a:xfrm>
            <a:off x="613172" y="559594"/>
            <a:ext cx="8153400" cy="742950"/>
          </a:xfrm>
        </p:spPr>
        <p:txBody>
          <a:bodyPr/>
          <a:lstStyle/>
          <a:p>
            <a:r>
              <a:rPr lang="nl-NL" altLang="en-US" dirty="0">
                <a:ea typeface="ＭＳ Ｐゴシック" panose="020B0600070205080204" pitchFamily="34" charset="-128"/>
              </a:rPr>
              <a:t>Hoeveel is 1 QALY waard?</a:t>
            </a:r>
            <a:endParaRPr lang="en-US" altLang="en-US" dirty="0">
              <a:ea typeface="ＭＳ Ｐゴシック" panose="020B0600070205080204" pitchFamily="34" charset="-128"/>
            </a:endParaRPr>
          </a:p>
        </p:txBody>
      </p:sp>
      <p:sp>
        <p:nvSpPr>
          <p:cNvPr id="70659" name="Content Placeholder 2">
            <a:extLst>
              <a:ext uri="{FF2B5EF4-FFF2-40B4-BE49-F238E27FC236}">
                <a16:creationId xmlns:a16="http://schemas.microsoft.com/office/drawing/2014/main" id="{27CEC249-6C59-EC54-FB5F-CC7C3789DD6C}"/>
              </a:ext>
            </a:extLst>
          </p:cNvPr>
          <p:cNvSpPr>
            <a:spLocks noGrp="1"/>
          </p:cNvSpPr>
          <p:nvPr>
            <p:ph sz="quarter" idx="1"/>
          </p:nvPr>
        </p:nvSpPr>
        <p:spPr>
          <a:xfrm>
            <a:off x="613173" y="1200150"/>
            <a:ext cx="8247048" cy="3371850"/>
          </a:xfrm>
        </p:spPr>
        <p:txBody>
          <a:bodyPr rtlCol="0">
            <a:noAutofit/>
          </a:bodyPr>
          <a:lstStyle/>
          <a:p>
            <a:pPr marL="216000" indent="-216000">
              <a:defRPr/>
            </a:pPr>
            <a:r>
              <a:rPr lang="nl-NL" altLang="en-US" sz="1950" dirty="0">
                <a:ea typeface="ＭＳ Ｐゴシック" panose="020B0600070205080204" pitchFamily="34" charset="-128"/>
              </a:rPr>
              <a:t>Kosteneffectiviteitsanalyse geeft de ICER, maar geeft niet aan hoeveel we moeten uitgeven om meer levensjaren of </a:t>
            </a:r>
            <a:r>
              <a:rPr lang="nl-NL" altLang="en-US" sz="1950" dirty="0" err="1">
                <a:ea typeface="ＭＳ Ｐゴシック" panose="020B0600070205080204" pitchFamily="34" charset="-128"/>
              </a:rPr>
              <a:t>QALY's</a:t>
            </a:r>
            <a:r>
              <a:rPr lang="nl-NL" altLang="en-US" sz="1950" dirty="0">
                <a:ea typeface="ＭＳ Ｐゴシック" panose="020B0600070205080204" pitchFamily="34" charset="-128"/>
              </a:rPr>
              <a:t> te verkrijgen. </a:t>
            </a:r>
          </a:p>
          <a:p>
            <a:pPr marL="504000" lvl="1" indent="-216000">
              <a:defRPr/>
            </a:pPr>
            <a:r>
              <a:rPr lang="nl-NL" altLang="en-US" sz="1750" dirty="0">
                <a:ea typeface="ＭＳ Ｐゴシック" panose="020B0600070205080204" pitchFamily="34" charset="-128"/>
              </a:rPr>
              <a:t>Met andere woorden, hoeveel is een QALY waard?</a:t>
            </a:r>
          </a:p>
          <a:p>
            <a:pPr marL="216000" indent="-216000">
              <a:defRPr/>
            </a:pPr>
            <a:endParaRPr lang="nl-NL" altLang="en-US" sz="1950" dirty="0">
              <a:ea typeface="ＭＳ Ｐゴシック" panose="020B0600070205080204" pitchFamily="34" charset="-128"/>
            </a:endParaRPr>
          </a:p>
          <a:p>
            <a:pPr marL="216000" indent="-216000">
              <a:defRPr/>
            </a:pPr>
            <a:r>
              <a:rPr lang="nl-NL" altLang="en-US" sz="1950" dirty="0">
                <a:ea typeface="ＭＳ Ｐゴシック" panose="020B0600070205080204" pitchFamily="34" charset="-128"/>
              </a:rPr>
              <a:t>Om deze vragen te beantwoorden, zijn ramingen van de waarde van een leven (“Value of a Statistical Life”) voornamelijk gebaseerd op drie bronnen</a:t>
            </a:r>
          </a:p>
          <a:p>
            <a:pPr marL="504000" lvl="1" indent="-216000">
              <a:defRPr/>
            </a:pPr>
            <a:r>
              <a:rPr lang="nl-NL" altLang="en-US" sz="1750" dirty="0">
                <a:ea typeface="ＭＳ Ｐゴシック" panose="020B0600070205080204" pitchFamily="34" charset="-128"/>
              </a:rPr>
              <a:t>Arbeidsmarktkeuzes, aankoopbeslissingen voor producten en overheidsbeleid.</a:t>
            </a:r>
            <a:endParaRPr lang="en-US" altLang="en-US" sz="1450" dirty="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093A23F-1439-A5ED-5550-2AE08C04F0F0}"/>
              </a:ext>
            </a:extLst>
          </p:cNvPr>
          <p:cNvSpPr>
            <a:spLocks noGrp="1" noChangeArrowheads="1"/>
          </p:cNvSpPr>
          <p:nvPr>
            <p:ph type="title"/>
          </p:nvPr>
        </p:nvSpPr>
        <p:spPr>
          <a:xfrm>
            <a:off x="613173" y="554831"/>
            <a:ext cx="8078882" cy="742950"/>
          </a:xfrm>
        </p:spPr>
        <p:txBody>
          <a:bodyPr/>
          <a:lstStyle/>
          <a:p>
            <a:r>
              <a:rPr lang="nl-NL" altLang="en-US" dirty="0">
                <a:ea typeface="ＭＳ Ｐゴシック" panose="020B0600070205080204" pitchFamily="34" charset="-128"/>
              </a:rPr>
              <a:t>De arbeidsmarkt om de waarde van leven te schatten</a:t>
            </a:r>
            <a:endParaRPr lang="en-US" altLang="en-US" dirty="0">
              <a:ea typeface="ＭＳ Ｐゴシック" panose="020B0600070205080204" pitchFamily="34" charset="-128"/>
            </a:endParaRPr>
          </a:p>
        </p:txBody>
      </p:sp>
      <p:sp>
        <p:nvSpPr>
          <p:cNvPr id="74755" name="Content Placeholder 2">
            <a:extLst>
              <a:ext uri="{FF2B5EF4-FFF2-40B4-BE49-F238E27FC236}">
                <a16:creationId xmlns:a16="http://schemas.microsoft.com/office/drawing/2014/main" id="{2A738D33-BA4F-5988-6FC1-12479CBDED7D}"/>
              </a:ext>
            </a:extLst>
          </p:cNvPr>
          <p:cNvSpPr>
            <a:spLocks noGrp="1"/>
          </p:cNvSpPr>
          <p:nvPr>
            <p:ph sz="quarter" idx="1"/>
          </p:nvPr>
        </p:nvSpPr>
        <p:spPr>
          <a:xfrm>
            <a:off x="613172" y="1200150"/>
            <a:ext cx="8153400" cy="3371850"/>
          </a:xfrm>
        </p:spPr>
        <p:txBody>
          <a:bodyPr rtlCol="0">
            <a:noAutofit/>
          </a:bodyPr>
          <a:lstStyle/>
          <a:p>
            <a:pPr marL="216000" indent="-216000">
              <a:defRPr/>
            </a:pPr>
            <a:r>
              <a:rPr lang="nl-NL" altLang="en-US" sz="1950" dirty="0">
                <a:ea typeface="ＭＳ Ｐゴシック" panose="020B0600070205080204" pitchFamily="34" charset="-128"/>
              </a:rPr>
              <a:t>Om werknemers aan te trekken voor gevaarlijkere banen, bieden risicovolle werkgevers extra lonen (“risicopremies”) aan</a:t>
            </a:r>
          </a:p>
          <a:p>
            <a:pPr marL="216000" indent="-216000">
              <a:defRPr/>
            </a:pPr>
            <a:endParaRPr lang="nl-NL" altLang="en-US" sz="1950" dirty="0">
              <a:ea typeface="ＭＳ Ｐゴシック" panose="020B0600070205080204" pitchFamily="34" charset="-128"/>
            </a:endParaRPr>
          </a:p>
          <a:p>
            <a:pPr marL="216000" indent="-216000">
              <a:defRPr/>
            </a:pPr>
            <a:r>
              <a:rPr lang="nl-NL" altLang="en-US" sz="1950" dirty="0">
                <a:ea typeface="ＭＳ Ｐゴシック" panose="020B0600070205080204" pitchFamily="34" charset="-128"/>
              </a:rPr>
              <a:t>Risicopremie voor een baan + het verschil in risico's = inschatting VSL </a:t>
            </a:r>
          </a:p>
          <a:p>
            <a:pPr marL="504000" lvl="1" indent="-216000">
              <a:defRPr/>
            </a:pPr>
            <a:r>
              <a:rPr lang="nl-NL" altLang="en-US" sz="1650" dirty="0">
                <a:ea typeface="ＭＳ Ｐゴシック" panose="020B0600070205080204" pitchFamily="34" charset="-128"/>
              </a:rPr>
              <a:t>Voorbeeld: Een werknemer die een baan aanneemt met een 1% hoger dodelijk letselrisico voor $50.000 meer aan loon, heeft een VSL van $50.000 / 0,01 = $5 miljoen. </a:t>
            </a:r>
          </a:p>
          <a:p>
            <a:pPr marL="216000" indent="-216000">
              <a:defRPr/>
            </a:pPr>
            <a:endParaRPr lang="nl-NL" altLang="en-US" sz="1950" dirty="0">
              <a:ea typeface="ＭＳ Ｐゴシック" panose="020B0600070205080204" pitchFamily="34" charset="-128"/>
            </a:endParaRPr>
          </a:p>
          <a:p>
            <a:pPr marL="216000" indent="-216000">
              <a:defRPr/>
            </a:pPr>
            <a:r>
              <a:rPr lang="nl-NL" altLang="en-US" sz="1950" dirty="0">
                <a:ea typeface="ＭＳ Ｐゴシック" panose="020B0600070205080204" pitchFamily="34" charset="-128"/>
              </a:rPr>
              <a:t>Andere schattingen zijn gebaseerd op aankoopbeslissingen: fietshelmen, rookmelders, veilige auto's versus onveilige auto's, enzovoort.</a:t>
            </a:r>
            <a:endParaRPr lang="en-US" altLang="en-US" sz="195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29F45DD-06F8-4889-8ABD-36EE68BE5991}"/>
              </a:ext>
            </a:extLst>
          </p:cNvPr>
          <p:cNvSpPr>
            <a:spLocks noGrp="1"/>
          </p:cNvSpPr>
          <p:nvPr>
            <p:ph type="title"/>
          </p:nvPr>
        </p:nvSpPr>
        <p:spPr>
          <a:xfrm>
            <a:off x="376453" y="419100"/>
            <a:ext cx="6629400" cy="857250"/>
          </a:xfrm>
        </p:spPr>
        <p:txBody>
          <a:bodyPr/>
          <a:lstStyle/>
          <a:p>
            <a:pPr eaLnBrk="1" hangingPunct="1"/>
            <a:r>
              <a:rPr lang="nl-NL" noProof="0" dirty="0">
                <a:ea typeface="ＭＳ Ｐゴシック" panose="020B0600070205080204" pitchFamily="34" charset="-128"/>
              </a:rPr>
              <a:t>Plan voor vandaag</a:t>
            </a:r>
          </a:p>
        </p:txBody>
      </p:sp>
      <p:sp>
        <p:nvSpPr>
          <p:cNvPr id="14339" name="Content Placeholder 2">
            <a:extLst>
              <a:ext uri="{FF2B5EF4-FFF2-40B4-BE49-F238E27FC236}">
                <a16:creationId xmlns:a16="http://schemas.microsoft.com/office/drawing/2014/main" id="{0F8D4308-7325-479E-865C-66F5F1B2A399}"/>
              </a:ext>
            </a:extLst>
          </p:cNvPr>
          <p:cNvSpPr>
            <a:spLocks noGrp="1"/>
          </p:cNvSpPr>
          <p:nvPr>
            <p:ph sz="quarter" idx="1"/>
          </p:nvPr>
        </p:nvSpPr>
        <p:spPr>
          <a:xfrm>
            <a:off x="376453" y="1276350"/>
            <a:ext cx="8246000" cy="3371850"/>
          </a:xfrm>
        </p:spPr>
        <p:txBody>
          <a:bodyPr/>
          <a:lstStyle/>
          <a:p>
            <a:pPr eaLnBrk="1" hangingPunct="1">
              <a:lnSpc>
                <a:spcPct val="90000"/>
              </a:lnSpc>
            </a:pPr>
            <a:r>
              <a:rPr lang="nl-NL" noProof="0" dirty="0">
                <a:ea typeface="ＭＳ Ｐゴシック" panose="020B0600070205080204" pitchFamily="34" charset="-128"/>
              </a:rPr>
              <a:t>Introductie op de discipline gezondheidseconomie</a:t>
            </a:r>
          </a:p>
          <a:p>
            <a:pPr lvl="1" eaLnBrk="1" hangingPunct="1">
              <a:lnSpc>
                <a:spcPct val="90000"/>
              </a:lnSpc>
            </a:pPr>
            <a:r>
              <a:rPr lang="nl-NL" noProof="0" dirty="0">
                <a:ea typeface="ＭＳ Ｐゴシック" panose="020B0600070205080204" pitchFamily="34" charset="-128"/>
              </a:rPr>
              <a:t>Waarom interessant?</a:t>
            </a:r>
          </a:p>
          <a:p>
            <a:pPr lvl="1" eaLnBrk="1" hangingPunct="1">
              <a:lnSpc>
                <a:spcPct val="90000"/>
              </a:lnSpc>
            </a:pPr>
            <a:r>
              <a:rPr lang="nl-NL" noProof="0" dirty="0">
                <a:ea typeface="ＭＳ Ｐゴシック" panose="020B0600070205080204" pitchFamily="34" charset="-128"/>
              </a:rPr>
              <a:t>Waarom een aparte discipline?</a:t>
            </a:r>
          </a:p>
          <a:p>
            <a:pPr eaLnBrk="1" hangingPunct="1">
              <a:lnSpc>
                <a:spcPct val="90000"/>
              </a:lnSpc>
            </a:pPr>
            <a:endParaRPr lang="nl-NL" noProof="0"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Jullie kiezen uit de onderwerpen van de vorige slide</a:t>
            </a:r>
          </a:p>
          <a:p>
            <a:pPr marL="0" indent="0" eaLnBrk="1" hangingPunct="1">
              <a:lnSpc>
                <a:spcPct val="90000"/>
              </a:lnSpc>
              <a:buNone/>
            </a:pPr>
            <a:endParaRPr lang="nl-NL" noProof="0" dirty="0">
              <a:ea typeface="ＭＳ Ｐゴシック" panose="020B0600070205080204" pitchFamily="34" charset="-128"/>
            </a:endParaRPr>
          </a:p>
          <a:p>
            <a:pPr eaLnBrk="1" hangingPunct="1">
              <a:lnSpc>
                <a:spcPct val="90000"/>
              </a:lnSpc>
            </a:pPr>
            <a:endParaRPr lang="nl-NL" noProof="0" dirty="0">
              <a:ea typeface="ＭＳ Ｐゴシック"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50A117C4-7628-5C76-A705-1392B22AB00B}"/>
              </a:ext>
            </a:extLst>
          </p:cNvPr>
          <p:cNvSpPr>
            <a:spLocks noGrp="1" noChangeArrowheads="1"/>
          </p:cNvSpPr>
          <p:nvPr>
            <p:ph type="title"/>
          </p:nvPr>
        </p:nvSpPr>
        <p:spPr>
          <a:xfrm>
            <a:off x="627460" y="571500"/>
            <a:ext cx="8153400" cy="742950"/>
          </a:xfrm>
        </p:spPr>
        <p:txBody>
          <a:bodyPr/>
          <a:lstStyle/>
          <a:p>
            <a:r>
              <a:rPr lang="nl-NL" altLang="en-US" sz="2550" dirty="0">
                <a:ea typeface="ＭＳ Ｐゴシック" panose="020B0600070205080204" pitchFamily="34" charset="-128"/>
              </a:rPr>
              <a:t>Overheidsbeleid gebruiken om VSL te onthullen</a:t>
            </a:r>
            <a:endParaRPr lang="en-US" altLang="en-US" sz="2550" dirty="0">
              <a:ea typeface="ＭＳ Ｐゴシック" panose="020B0600070205080204" pitchFamily="34" charset="-128"/>
            </a:endParaRPr>
          </a:p>
        </p:txBody>
      </p:sp>
      <p:sp>
        <p:nvSpPr>
          <p:cNvPr id="75779" name="Content Placeholder 2">
            <a:extLst>
              <a:ext uri="{FF2B5EF4-FFF2-40B4-BE49-F238E27FC236}">
                <a16:creationId xmlns:a16="http://schemas.microsoft.com/office/drawing/2014/main" id="{02353AB3-0FDD-BA94-D796-D4A62BAE82B4}"/>
              </a:ext>
            </a:extLst>
          </p:cNvPr>
          <p:cNvSpPr>
            <a:spLocks noGrp="1"/>
          </p:cNvSpPr>
          <p:nvPr>
            <p:ph sz="quarter" idx="1"/>
          </p:nvPr>
        </p:nvSpPr>
        <p:spPr>
          <a:xfrm>
            <a:off x="613172" y="1200149"/>
            <a:ext cx="8153400" cy="3592567"/>
          </a:xfrm>
        </p:spPr>
        <p:txBody>
          <a:bodyPr rtlCol="0">
            <a:normAutofit/>
          </a:bodyPr>
          <a:lstStyle/>
          <a:p>
            <a:pPr marL="216000" indent="-216000">
              <a:defRPr/>
            </a:pPr>
            <a:r>
              <a:rPr lang="nl-NL" altLang="en-US" sz="1950" dirty="0">
                <a:ea typeface="ＭＳ Ｐゴシック" panose="020B0600070205080204" pitchFamily="34" charset="-128"/>
              </a:rPr>
              <a:t>Voorbeeld: In 1972 garandeerde een Amerikaanse wet nierdialyse gratis aan alle patiënten onder de 65 met eindstadium nierziekte.</a:t>
            </a:r>
          </a:p>
          <a:p>
            <a:pPr marL="504000" lvl="1" indent="-216000">
              <a:defRPr/>
            </a:pPr>
            <a:r>
              <a:rPr lang="nl-NL" altLang="en-US" sz="1550" dirty="0">
                <a:ea typeface="ＭＳ Ｐゴシック" panose="020B0600070205080204" pitchFamily="34" charset="-128"/>
              </a:rPr>
              <a:t>Nierdialyse kost ongeveer $50.000 per QALY.
QALY is minstens $50.000 waard voor Amerikaanse belastingbetalers.</a:t>
            </a:r>
          </a:p>
          <a:p>
            <a:pPr>
              <a:defRPr/>
            </a:pPr>
            <a:r>
              <a:rPr lang="nl-NL" altLang="en-US" sz="1950" dirty="0">
                <a:ea typeface="ＭＳ Ｐゴシック" panose="020B0600070205080204" pitchFamily="34" charset="-128"/>
              </a:rPr>
              <a:t>Schattingen van de waarde van een statistisch leven (VSL) variëren van 3 tot 7 miljoen Amerikaanse dollar</a:t>
            </a:r>
          </a:p>
          <a:p>
            <a:pPr lvl="1">
              <a:defRPr/>
            </a:pPr>
            <a:r>
              <a:rPr lang="nl-NL" altLang="en-US" sz="1550" dirty="0">
                <a:ea typeface="ＭＳ Ｐゴシック" panose="020B0600070205080204" pitchFamily="34" charset="-128"/>
              </a:rPr>
              <a:t>Onlangs werd in Covid-19-studie een schatting van 13 miljoen dollar gebruikt</a:t>
            </a:r>
          </a:p>
          <a:p>
            <a:pPr marL="273050" lvl="1" indent="-247650">
              <a:defRPr/>
            </a:pPr>
            <a:r>
              <a:rPr lang="nl-NL" altLang="en-US" sz="1950" dirty="0">
                <a:ea typeface="ＭＳ Ｐゴシック" panose="020B0600070205080204" pitchFamily="34" charset="-128"/>
              </a:rPr>
              <a:t>Typische waarden QALY liggen ergens tussen $50.000 en $100.000</a:t>
            </a:r>
            <a:endParaRPr lang="nl-NL" altLang="en-US" sz="1750" dirty="0">
              <a:ea typeface="ＭＳ Ｐゴシック" panose="020B0600070205080204" pitchFamily="34" charset="-128"/>
            </a:endParaRPr>
          </a:p>
          <a:p>
            <a:pPr marL="599150" lvl="2" indent="-285750">
              <a:defRPr/>
            </a:pPr>
            <a:r>
              <a:rPr lang="nl-NL" altLang="en-US" sz="1550" dirty="0">
                <a:ea typeface="ＭＳ Ｐゴシック" panose="020B0600070205080204" pitchFamily="34" charset="-128"/>
              </a:rPr>
              <a:t>Hoewel nieuw onderzoek met vignetten hogere waarden suggereert</a:t>
            </a:r>
            <a:endParaRPr lang="en-US" altLang="en-US" sz="1550" dirty="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87D6-250C-3426-0BC0-2434DED2862C}"/>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365BF12-BA64-D919-CCD5-F0879C28BB55}"/>
              </a:ext>
            </a:extLst>
          </p:cNvPr>
          <p:cNvSpPr>
            <a:spLocks noGrp="1"/>
          </p:cNvSpPr>
          <p:nvPr>
            <p:ph type="sldNum" sz="quarter" idx="12"/>
          </p:nvPr>
        </p:nvSpPr>
        <p:spPr/>
        <p:txBody>
          <a:bodyPr/>
          <a:lstStyle/>
          <a:p>
            <a:fld id="{8C6BC05E-DB9A-EB4A-A776-575FA40369A3}" type="slidenum">
              <a:rPr lang="nl-NL" noProof="0" smtClean="0"/>
              <a:pPr/>
              <a:t>31</a:t>
            </a:fld>
            <a:endParaRPr lang="nl-NL" noProof="0" dirty="0"/>
          </a:p>
        </p:txBody>
      </p:sp>
      <p:sp>
        <p:nvSpPr>
          <p:cNvPr id="4" name="Tijdelijke aanduiding voor inhoud 3">
            <a:extLst>
              <a:ext uri="{FF2B5EF4-FFF2-40B4-BE49-F238E27FC236}">
                <a16:creationId xmlns:a16="http://schemas.microsoft.com/office/drawing/2014/main" id="{175EE1F1-092A-8925-7906-52974A34606D}"/>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Waarom stijgen de zorgkosten als nooit tevoren? </a:t>
            </a:r>
          </a:p>
        </p:txBody>
      </p:sp>
    </p:spTree>
    <p:extLst>
      <p:ext uri="{BB962C8B-B14F-4D97-AF65-F5344CB8AC3E}">
        <p14:creationId xmlns:p14="http://schemas.microsoft.com/office/powerpoint/2010/main" val="397260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648" y="457200"/>
            <a:ext cx="8153400" cy="742950"/>
          </a:xfrm>
        </p:spPr>
        <p:txBody>
          <a:bodyPr/>
          <a:lstStyle/>
          <a:p>
            <a:r>
              <a:rPr lang="nl-NL" noProof="0" dirty="0" err="1"/>
              <a:t>Wa</a:t>
            </a:r>
            <a:r>
              <a:rPr lang="nl-NL" dirty="0"/>
              <a:t>t zijn zorgkosten?</a:t>
            </a:r>
            <a:endParaRPr lang="nl-NL" noProof="0" dirty="0"/>
          </a:p>
        </p:txBody>
      </p:sp>
      <p:sp>
        <p:nvSpPr>
          <p:cNvPr id="19459" name="Content Placeholder 2"/>
          <p:cNvSpPr>
            <a:spLocks noGrp="1"/>
          </p:cNvSpPr>
          <p:nvPr>
            <p:ph sz="quarter" idx="1"/>
          </p:nvPr>
        </p:nvSpPr>
        <p:spPr>
          <a:xfrm>
            <a:off x="292963" y="1200150"/>
            <a:ext cx="8473085" cy="3371850"/>
          </a:xfrm>
        </p:spPr>
        <p:txBody>
          <a:bodyPr>
            <a:normAutofit/>
          </a:bodyPr>
          <a:lstStyle/>
          <a:p>
            <a:r>
              <a:rPr lang="nl-NL" noProof="0" dirty="0"/>
              <a:t>Zorgkosten = totale uitgaven aan zorg: </a:t>
            </a:r>
          </a:p>
          <a:p>
            <a:pPr>
              <a:buNone/>
            </a:pPr>
            <a:r>
              <a:rPr lang="nl-NL" noProof="0" dirty="0"/>
              <a:t>				E = P · Q </a:t>
            </a:r>
          </a:p>
          <a:p>
            <a:pPr lvl="2"/>
            <a:r>
              <a:rPr lang="nl-NL" noProof="0" dirty="0"/>
              <a:t>E is uitgaven aan zorg</a:t>
            </a:r>
          </a:p>
          <a:p>
            <a:pPr lvl="2"/>
            <a:r>
              <a:rPr lang="nl-NL" noProof="0" dirty="0"/>
              <a:t>P is prijs</a:t>
            </a:r>
          </a:p>
          <a:p>
            <a:pPr lvl="2"/>
            <a:r>
              <a:rPr lang="nl-NL" noProof="0" dirty="0"/>
              <a:t>Q is hoeveelheid</a:t>
            </a:r>
          </a:p>
          <a:p>
            <a:endParaRPr lang="nl-NL" noProof="0" dirty="0"/>
          </a:p>
          <a:p>
            <a:r>
              <a:rPr lang="nl-NL" noProof="0" dirty="0"/>
              <a:t>Hypothesen om stijgende zorguitgaven te verklaren</a:t>
            </a:r>
          </a:p>
          <a:p>
            <a:pPr lvl="1"/>
            <a:r>
              <a:rPr lang="nl-NL" noProof="0" dirty="0"/>
              <a:t>Hoeveelheid is toegenomen</a:t>
            </a:r>
          </a:p>
          <a:p>
            <a:pPr lvl="1"/>
            <a:r>
              <a:rPr lang="nl-NL" noProof="0" dirty="0"/>
              <a:t>Prijs is toegenomen</a:t>
            </a:r>
          </a:p>
          <a:p>
            <a:pPr lvl="1"/>
            <a:r>
              <a:rPr lang="nl-NL" dirty="0"/>
              <a:t>Of allebei!</a:t>
            </a:r>
            <a:endParaRPr lang="nl-NL" noProof="0" dirty="0"/>
          </a:p>
          <a:p>
            <a:endParaRPr lang="nl-NL"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300" y="459974"/>
            <a:ext cx="8153400" cy="742950"/>
          </a:xfrm>
        </p:spPr>
        <p:txBody>
          <a:bodyPr/>
          <a:lstStyle/>
          <a:p>
            <a:r>
              <a:rPr lang="nl-NL" noProof="0" dirty="0"/>
              <a:t>Hoeveelheid is inderdaad toegenomen</a:t>
            </a:r>
          </a:p>
        </p:txBody>
      </p:sp>
      <p:sp>
        <p:nvSpPr>
          <p:cNvPr id="21507" name="Content Placeholder 2"/>
          <p:cNvSpPr>
            <a:spLocks noGrp="1"/>
          </p:cNvSpPr>
          <p:nvPr>
            <p:ph sz="quarter" idx="1"/>
          </p:nvPr>
        </p:nvSpPr>
        <p:spPr>
          <a:xfrm>
            <a:off x="417250" y="1200150"/>
            <a:ext cx="8153400" cy="3600450"/>
          </a:xfrm>
        </p:spPr>
        <p:txBody>
          <a:bodyPr>
            <a:normAutofit/>
          </a:bodyPr>
          <a:lstStyle/>
          <a:p>
            <a:r>
              <a:rPr lang="nl-NL" b="1" dirty="0"/>
              <a:t>We zijn rijker geworden</a:t>
            </a:r>
          </a:p>
          <a:p>
            <a:pPr lvl="1"/>
            <a:r>
              <a:rPr lang="nl-NL" noProof="0" dirty="0"/>
              <a:t>Zorg is een ‘normaal’ goed</a:t>
            </a:r>
          </a:p>
          <a:p>
            <a:r>
              <a:rPr lang="nl-NL" b="1" dirty="0"/>
              <a:t>We zijn beter verzekerd</a:t>
            </a:r>
            <a:endParaRPr lang="nl-NL" b="1" noProof="0" dirty="0"/>
          </a:p>
          <a:p>
            <a:pPr lvl="1"/>
            <a:r>
              <a:rPr lang="nl-NL" noProof="0" dirty="0"/>
              <a:t>Verzekeringen verlagen de effectieve prijs van zorg voor consumenten</a:t>
            </a:r>
          </a:p>
          <a:p>
            <a:r>
              <a:rPr lang="nl-NL" b="1" dirty="0"/>
              <a:t>De kwaliteit is verbeterd</a:t>
            </a:r>
            <a:endParaRPr lang="nl-NL" b="1" noProof="0" dirty="0"/>
          </a:p>
          <a:p>
            <a:pPr lvl="1"/>
            <a:r>
              <a:rPr lang="nl-NL" noProof="0" dirty="0"/>
              <a:t>Hoger marginaal product -&gt; meer vraag</a:t>
            </a:r>
          </a:p>
          <a:p>
            <a:r>
              <a:rPr lang="nl-NL" b="1" u="sng" noProof="0" dirty="0"/>
              <a:t>Vergrijzende samenleving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9505" y="457200"/>
            <a:ext cx="6115050" cy="742950"/>
          </a:xfrm>
        </p:spPr>
        <p:txBody>
          <a:bodyPr/>
          <a:lstStyle/>
          <a:p>
            <a:r>
              <a:rPr lang="nl-NL" noProof="0" dirty="0"/>
              <a:t>Waarom is er vergrijzing?</a:t>
            </a:r>
          </a:p>
        </p:txBody>
      </p:sp>
      <p:sp>
        <p:nvSpPr>
          <p:cNvPr id="3" name="Content Placeholder 2"/>
          <p:cNvSpPr>
            <a:spLocks noGrp="1"/>
          </p:cNvSpPr>
          <p:nvPr>
            <p:ph sz="quarter" idx="1"/>
          </p:nvPr>
        </p:nvSpPr>
        <p:spPr>
          <a:xfrm>
            <a:off x="519505" y="1314450"/>
            <a:ext cx="6795695" cy="3371850"/>
          </a:xfrm>
        </p:spPr>
        <p:txBody>
          <a:bodyPr>
            <a:normAutofit/>
          </a:bodyPr>
          <a:lstStyle/>
          <a:p>
            <a:pPr marL="385763" indent="-385763">
              <a:buFont typeface="+mj-lt"/>
              <a:buAutoNum type="arabicPeriod"/>
            </a:pPr>
            <a:r>
              <a:rPr lang="nl-NL" dirty="0"/>
              <a:t>Levensverwachting neemt toe</a:t>
            </a:r>
            <a:endParaRPr lang="nl-NL" sz="2000" noProof="0" dirty="0"/>
          </a:p>
          <a:p>
            <a:pPr marL="0" indent="0">
              <a:buFont typeface="Franklin Gothic Demi Cond" pitchFamily="34" charset="0"/>
              <a:buAutoNum type="arabicPeriod"/>
            </a:pPr>
            <a:endParaRPr lang="nl-NL" sz="2000" noProof="0" dirty="0"/>
          </a:p>
          <a:p>
            <a:pPr marL="385763" indent="-385763">
              <a:buFont typeface="+mj-lt"/>
              <a:buAutoNum type="arabicPeriod"/>
            </a:pPr>
            <a:r>
              <a:rPr lang="nl-NL" sz="2000" noProof="0" dirty="0"/>
              <a:t>Geboortecijfer neemt af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0F8D4308-7325-479E-865C-66F5F1B2A399}"/>
              </a:ext>
            </a:extLst>
          </p:cNvPr>
          <p:cNvSpPr>
            <a:spLocks noGrp="1"/>
          </p:cNvSpPr>
          <p:nvPr>
            <p:ph sz="quarter" idx="1"/>
          </p:nvPr>
        </p:nvSpPr>
        <p:spPr>
          <a:xfrm>
            <a:off x="376452" y="1276350"/>
            <a:ext cx="8217131" cy="3371850"/>
          </a:xfrm>
        </p:spPr>
        <p:txBody>
          <a:bodyPr/>
          <a:lstStyle/>
          <a:p>
            <a:pPr marL="0" indent="0" eaLnBrk="1" hangingPunct="1">
              <a:lnSpc>
                <a:spcPct val="90000"/>
              </a:lnSpc>
              <a:buNone/>
            </a:pPr>
            <a:endParaRPr lang="nl-NL" sz="2000" noProof="0" dirty="0">
              <a:ea typeface="ＭＳ Ｐゴシック" panose="020B0600070205080204" pitchFamily="34" charset="-128"/>
            </a:endParaRPr>
          </a:p>
          <a:p>
            <a:pPr>
              <a:lnSpc>
                <a:spcPct val="90000"/>
              </a:lnSpc>
            </a:pPr>
            <a:r>
              <a:rPr lang="nl-NL" sz="2000" noProof="0" dirty="0">
                <a:ea typeface="ＭＳ Ｐゴシック" panose="020B0600070205080204" pitchFamily="34" charset="-128"/>
              </a:rPr>
              <a:t>Historische trends: gapminder.org</a:t>
            </a:r>
          </a:p>
          <a:p>
            <a:pPr>
              <a:lnSpc>
                <a:spcPct val="90000"/>
              </a:lnSpc>
            </a:pPr>
            <a:endParaRPr lang="nl-NL" sz="2000" noProof="0" dirty="0">
              <a:ea typeface="ＭＳ Ｐゴシック" panose="020B0600070205080204" pitchFamily="34" charset="-128"/>
            </a:endParaRPr>
          </a:p>
          <a:p>
            <a:pPr>
              <a:lnSpc>
                <a:spcPct val="90000"/>
              </a:lnSpc>
            </a:pPr>
            <a:r>
              <a:rPr lang="nl-NL" sz="2000" noProof="0" dirty="0">
                <a:ea typeface="ＭＳ Ｐゴシック" panose="020B0600070205080204" pitchFamily="34" charset="-128"/>
              </a:rPr>
              <a:t>Drie fasen van toename levensverwachting</a:t>
            </a:r>
          </a:p>
          <a:p>
            <a:pPr lvl="1">
              <a:lnSpc>
                <a:spcPct val="90000"/>
              </a:lnSpc>
            </a:pPr>
            <a:r>
              <a:rPr lang="nl-NL" sz="1800" noProof="0" dirty="0">
                <a:ea typeface="ＭＳ Ｐゴシック" panose="020B0600070205080204" pitchFamily="34" charset="-128"/>
              </a:rPr>
              <a:t>Tot 1850: voornamelijk betere voeding</a:t>
            </a:r>
          </a:p>
          <a:p>
            <a:pPr lvl="1">
              <a:lnSpc>
                <a:spcPct val="90000"/>
              </a:lnSpc>
            </a:pPr>
            <a:r>
              <a:rPr lang="nl-NL" sz="1800" noProof="0" dirty="0">
                <a:ea typeface="ＭＳ Ｐゴシック" panose="020B0600070205080204" pitchFamily="34" charset="-128"/>
              </a:rPr>
              <a:t>1850-1950: publieke gezondheid (schoon water, </a:t>
            </a:r>
            <a:r>
              <a:rPr lang="nl-NL" sz="1800" noProof="0" dirty="0" err="1">
                <a:ea typeface="ＭＳ Ｐゴシック" panose="020B0600070205080204" pitchFamily="34" charset="-128"/>
              </a:rPr>
              <a:t>hygiene</a:t>
            </a:r>
            <a:r>
              <a:rPr lang="nl-NL" sz="1800" noProof="0" dirty="0">
                <a:ea typeface="ＭＳ Ｐゴシック" panose="020B0600070205080204" pitchFamily="34" charset="-128"/>
              </a:rPr>
              <a:t>, etc.)</a:t>
            </a:r>
          </a:p>
          <a:p>
            <a:pPr lvl="1">
              <a:lnSpc>
                <a:spcPct val="90000"/>
              </a:lnSpc>
            </a:pPr>
            <a:r>
              <a:rPr lang="nl-NL" sz="1800" noProof="0" dirty="0">
                <a:ea typeface="ＭＳ Ｐゴシック" panose="020B0600070205080204" pitchFamily="34" charset="-128"/>
              </a:rPr>
              <a:t>Na 1950: big </a:t>
            </a:r>
            <a:r>
              <a:rPr lang="nl-NL" sz="1800" noProof="0" dirty="0" err="1">
                <a:ea typeface="ＭＳ Ｐゴシック" panose="020B0600070205080204" pitchFamily="34" charset="-128"/>
              </a:rPr>
              <a:t>medicine</a:t>
            </a:r>
            <a:r>
              <a:rPr lang="nl-NL" sz="1800" noProof="0" dirty="0">
                <a:ea typeface="ＭＳ Ｐゴシック" panose="020B0600070205080204" pitchFamily="34" charset="-128"/>
              </a:rPr>
              <a:t> (antibiotica, bloedverdunners, etc.)</a:t>
            </a:r>
          </a:p>
          <a:p>
            <a:pPr>
              <a:lnSpc>
                <a:spcPct val="90000"/>
              </a:lnSpc>
            </a:pPr>
            <a:endParaRPr lang="nl-NL" sz="2200" noProof="0" dirty="0">
              <a:ea typeface="ＭＳ Ｐゴシック" panose="020B0600070205080204" pitchFamily="34" charset="-128"/>
            </a:endParaRPr>
          </a:p>
          <a:p>
            <a:pPr marL="0" indent="0" eaLnBrk="1" hangingPunct="1">
              <a:lnSpc>
                <a:spcPct val="90000"/>
              </a:lnSpc>
              <a:buNone/>
            </a:pPr>
            <a:endParaRPr lang="nl-NL" noProof="0" dirty="0">
              <a:ea typeface="ＭＳ Ｐゴシック" panose="020B0600070205080204" pitchFamily="34" charset="-128"/>
            </a:endParaRPr>
          </a:p>
          <a:p>
            <a:pPr eaLnBrk="1" hangingPunct="1">
              <a:lnSpc>
                <a:spcPct val="90000"/>
              </a:lnSpc>
            </a:pPr>
            <a:endParaRPr lang="nl-NL" noProof="0" dirty="0">
              <a:ea typeface="ＭＳ Ｐゴシック" panose="020B0600070205080204" pitchFamily="34" charset="-128"/>
            </a:endParaRPr>
          </a:p>
        </p:txBody>
      </p:sp>
      <p:sp>
        <p:nvSpPr>
          <p:cNvPr id="4" name="TextBox 3">
            <a:extLst>
              <a:ext uri="{FF2B5EF4-FFF2-40B4-BE49-F238E27FC236}">
                <a16:creationId xmlns:a16="http://schemas.microsoft.com/office/drawing/2014/main" id="{642A60C5-A68E-4327-9AC1-7B07015DB950}"/>
              </a:ext>
            </a:extLst>
          </p:cNvPr>
          <p:cNvSpPr txBox="1"/>
          <p:nvPr/>
        </p:nvSpPr>
        <p:spPr>
          <a:xfrm>
            <a:off x="376452" y="488272"/>
            <a:ext cx="7631206" cy="461665"/>
          </a:xfrm>
          <a:prstGeom prst="rect">
            <a:avLst/>
          </a:prstGeom>
          <a:noFill/>
        </p:spPr>
        <p:txBody>
          <a:bodyPr wrap="square" rtlCol="0">
            <a:spAutoFit/>
          </a:bodyPr>
          <a:lstStyle/>
          <a:p>
            <a:r>
              <a:rPr lang="nl-NL" sz="2400" noProof="0" dirty="0" err="1">
                <a:latin typeface="+mj-lt"/>
              </a:rPr>
              <a:t>Levensverwachtin</a:t>
            </a:r>
            <a:r>
              <a:rPr lang="nl-NL" sz="2400" dirty="0">
                <a:latin typeface="+mj-lt"/>
              </a:rPr>
              <a:t>g en geboortecijfer</a:t>
            </a:r>
            <a:endParaRPr lang="nl-NL" sz="2400" noProof="0" dirty="0">
              <a:latin typeface="+mj-lt"/>
            </a:endParaRPr>
          </a:p>
        </p:txBody>
      </p:sp>
    </p:spTree>
    <p:extLst>
      <p:ext uri="{BB962C8B-B14F-4D97-AF65-F5344CB8AC3E}">
        <p14:creationId xmlns:p14="http://schemas.microsoft.com/office/powerpoint/2010/main" val="370977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1109" y="426127"/>
            <a:ext cx="8261781" cy="857250"/>
          </a:xfrm>
        </p:spPr>
        <p:txBody>
          <a:bodyPr/>
          <a:lstStyle/>
          <a:p>
            <a:r>
              <a:rPr lang="nl-NL" sz="3150" dirty="0"/>
              <a:t>Rol van vergrijzing bediscussieerd </a:t>
            </a:r>
            <a:endParaRPr lang="nl-NL" sz="3150" noProof="0" dirty="0"/>
          </a:p>
        </p:txBody>
      </p:sp>
      <p:sp>
        <p:nvSpPr>
          <p:cNvPr id="3" name="Content Placeholder 2"/>
          <p:cNvSpPr>
            <a:spLocks noGrp="1"/>
          </p:cNvSpPr>
          <p:nvPr>
            <p:ph sz="quarter" idx="1"/>
          </p:nvPr>
        </p:nvSpPr>
        <p:spPr>
          <a:xfrm>
            <a:off x="355107" y="1200150"/>
            <a:ext cx="8050339" cy="3657600"/>
          </a:xfrm>
        </p:spPr>
        <p:txBody>
          <a:bodyPr>
            <a:normAutofit/>
          </a:bodyPr>
          <a:lstStyle/>
          <a:p>
            <a:pPr marL="213122" indent="-213122">
              <a:lnSpc>
                <a:spcPct val="90000"/>
              </a:lnSpc>
            </a:pPr>
            <a:endParaRPr lang="nl-NL" noProof="0" dirty="0">
              <a:ea typeface="ＭＳ Ｐゴシック" panose="020B0600070205080204" pitchFamily="34" charset="-128"/>
            </a:endParaRPr>
          </a:p>
          <a:p>
            <a:pPr marL="213122" indent="-213122">
              <a:lnSpc>
                <a:spcPct val="90000"/>
              </a:lnSpc>
            </a:pPr>
            <a:r>
              <a:rPr lang="nl-NL" noProof="0" dirty="0">
                <a:ea typeface="ＭＳ Ｐゴシック" panose="020B0600070205080204" pitchFamily="34" charset="-128"/>
              </a:rPr>
              <a:t>Suggestief bewijs dat vergrijzing leidt tot een toename van zorguitgaven</a:t>
            </a:r>
          </a:p>
          <a:p>
            <a:pPr marL="453152" lvl="1" indent="-213122">
              <a:lnSpc>
                <a:spcPct val="90000"/>
              </a:lnSpc>
              <a:buSzPct val="110000"/>
            </a:pPr>
            <a:r>
              <a:rPr lang="nl-NL" sz="2000" noProof="0" dirty="0">
                <a:ea typeface="ＭＳ Ｐゴシック" panose="020B0600070205080204" pitchFamily="34" charset="-128"/>
              </a:rPr>
              <a:t> </a:t>
            </a:r>
            <a:r>
              <a:rPr lang="nl-NL" sz="2000" dirty="0">
                <a:ea typeface="ＭＳ Ｐゴシック" panose="020B0600070205080204" pitchFamily="34" charset="-128"/>
              </a:rPr>
              <a:t>Dit is een </a:t>
            </a:r>
            <a:r>
              <a:rPr lang="nl-NL" sz="2000" noProof="0" dirty="0">
                <a:ea typeface="ＭＳ Ｐゴシック" panose="020B0600070205080204" pitchFamily="34" charset="-128"/>
              </a:rPr>
              <a:t>‘</a:t>
            </a:r>
            <a:r>
              <a:rPr lang="nl-NL" sz="2000" noProof="0" dirty="0" err="1">
                <a:ea typeface="ＭＳ Ｐゴシック" panose="020B0600070205080204" pitchFamily="34" charset="-128"/>
              </a:rPr>
              <a:t>demand</a:t>
            </a:r>
            <a:r>
              <a:rPr lang="nl-NL" sz="2000" noProof="0" dirty="0">
                <a:ea typeface="ＭＳ Ｐゴシック" panose="020B0600070205080204" pitchFamily="34" charset="-128"/>
              </a:rPr>
              <a:t>’ (hoeveelheid) factor</a:t>
            </a:r>
          </a:p>
          <a:p>
            <a:pPr marL="213122" indent="-213122">
              <a:lnSpc>
                <a:spcPct val="90000"/>
              </a:lnSpc>
            </a:pPr>
            <a:endParaRPr lang="nl-NL" noProof="0" dirty="0">
              <a:ea typeface="ＭＳ Ｐゴシック" panose="020B0600070205080204" pitchFamily="34" charset="-128"/>
            </a:endParaRPr>
          </a:p>
          <a:p>
            <a:pPr marL="213122" indent="-213122">
              <a:lnSpc>
                <a:spcPct val="90000"/>
              </a:lnSpc>
            </a:pPr>
            <a:r>
              <a:rPr lang="nl-NL" noProof="0" dirty="0">
                <a:ea typeface="ＭＳ Ｐゴシック" panose="020B0600070205080204" pitchFamily="34" charset="-128"/>
              </a:rPr>
              <a:t>Maar, niet iedereen is het daarmee eens (</a:t>
            </a:r>
            <a:r>
              <a:rPr lang="nl-NL" noProof="0" dirty="0" err="1">
                <a:ea typeface="ＭＳ Ｐゴシック" panose="020B0600070205080204" pitchFamily="34" charset="-128"/>
              </a:rPr>
              <a:t>Zweifel</a:t>
            </a:r>
            <a:r>
              <a:rPr lang="nl-NL" noProof="0" dirty="0">
                <a:ea typeface="ＭＳ Ｐゴシック" panose="020B0600070205080204" pitchFamily="34" charset="-128"/>
              </a:rPr>
              <a:t> et al. 1999; De Meijer et al. 2011)</a:t>
            </a:r>
          </a:p>
          <a:p>
            <a:pPr marL="0" indent="0">
              <a:buNone/>
            </a:pPr>
            <a:endParaRPr lang="nl-NL" noProof="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77730"/>
            <a:ext cx="8153400" cy="742950"/>
          </a:xfrm>
        </p:spPr>
        <p:txBody>
          <a:bodyPr/>
          <a:lstStyle/>
          <a:p>
            <a:r>
              <a:rPr lang="nl-NL" noProof="0" dirty="0"/>
              <a:t>E = P x Q </a:t>
            </a:r>
          </a:p>
        </p:txBody>
      </p:sp>
      <p:sp>
        <p:nvSpPr>
          <p:cNvPr id="3" name="Content Placeholder 2"/>
          <p:cNvSpPr>
            <a:spLocks noGrp="1"/>
          </p:cNvSpPr>
          <p:nvPr>
            <p:ph sz="quarter" idx="1"/>
          </p:nvPr>
        </p:nvSpPr>
        <p:spPr>
          <a:xfrm>
            <a:off x="461639" y="1200150"/>
            <a:ext cx="7821749" cy="3600450"/>
          </a:xfrm>
        </p:spPr>
        <p:txBody>
          <a:bodyPr>
            <a:normAutofit/>
          </a:bodyPr>
          <a:lstStyle/>
          <a:p>
            <a:r>
              <a:rPr lang="nl-NL" dirty="0"/>
              <a:t>De vraag is duidelijk toegenomen</a:t>
            </a:r>
            <a:endParaRPr lang="nl-NL" noProof="0" dirty="0"/>
          </a:p>
          <a:p>
            <a:pPr lvl="1"/>
            <a:r>
              <a:rPr lang="nl-NL" noProof="0" dirty="0"/>
              <a:t>Door hogere inkomens, betere verzekeringen en betere kwaliteit van zorg</a:t>
            </a:r>
          </a:p>
          <a:p>
            <a:pPr lvl="1"/>
            <a:r>
              <a:rPr lang="nl-NL" noProof="0" dirty="0"/>
              <a:t>Vergrijzing speelt mogelijk ook een rol, en zeker in de financiering van zorg</a:t>
            </a:r>
          </a:p>
          <a:p>
            <a:endParaRPr lang="nl-NL" dirty="0"/>
          </a:p>
          <a:p>
            <a:r>
              <a:rPr lang="nl-NL" noProof="0" dirty="0"/>
              <a:t>Wat is er gebeurd met </a:t>
            </a:r>
            <a:r>
              <a:rPr lang="nl-NL" dirty="0"/>
              <a:t>de prijs van zorg?</a:t>
            </a:r>
            <a:endParaRPr lang="nl-NL" noProof="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648" y="457200"/>
            <a:ext cx="8153400" cy="742950"/>
          </a:xfrm>
        </p:spPr>
        <p:txBody>
          <a:bodyPr>
            <a:normAutofit/>
          </a:bodyPr>
          <a:lstStyle/>
          <a:p>
            <a:r>
              <a:rPr lang="nl-NL" noProof="0" dirty="0"/>
              <a:t>Prijzen zijn mogelijk gestegen door…</a:t>
            </a:r>
          </a:p>
        </p:txBody>
      </p:sp>
      <p:sp>
        <p:nvSpPr>
          <p:cNvPr id="20483" name="Content Placeholder 2"/>
          <p:cNvSpPr>
            <a:spLocks noGrp="1"/>
          </p:cNvSpPr>
          <p:nvPr>
            <p:ph sz="quarter" idx="1"/>
          </p:nvPr>
        </p:nvSpPr>
        <p:spPr>
          <a:xfrm>
            <a:off x="612648" y="1200150"/>
            <a:ext cx="8153400" cy="3429000"/>
          </a:xfrm>
        </p:spPr>
        <p:txBody>
          <a:bodyPr>
            <a:normAutofit/>
          </a:bodyPr>
          <a:lstStyle/>
          <a:p>
            <a:r>
              <a:rPr lang="nl-NL" b="1" noProof="0" dirty="0"/>
              <a:t>Hogere kosten van materialen</a:t>
            </a:r>
          </a:p>
          <a:p>
            <a:pPr lvl="1"/>
            <a:r>
              <a:rPr lang="nl-NL" noProof="0" dirty="0"/>
              <a:t>Medische apparatuur kan duurder zijn geworden, of zorgpersoneel vraagt meer geld door algemene inflatie (ziekte van </a:t>
            </a:r>
            <a:r>
              <a:rPr lang="nl-NL" noProof="0" dirty="0" err="1"/>
              <a:t>Baumol</a:t>
            </a:r>
            <a:r>
              <a:rPr lang="nl-NL" noProof="0" dirty="0"/>
              <a:t>)</a:t>
            </a:r>
          </a:p>
          <a:p>
            <a:pPr marL="0" indent="0">
              <a:buNone/>
            </a:pPr>
            <a:endParaRPr lang="nl-NL" sz="600" b="1" noProof="0" dirty="0"/>
          </a:p>
          <a:p>
            <a:r>
              <a:rPr lang="nl-NL" b="1" noProof="0" dirty="0"/>
              <a:t>Minder competitieve markten</a:t>
            </a:r>
            <a:endParaRPr lang="nl-NL" noProof="0" dirty="0"/>
          </a:p>
          <a:p>
            <a:pPr lvl="1"/>
            <a:r>
              <a:rPr lang="nl-NL" noProof="0" dirty="0"/>
              <a:t>Fusies tussen ziekenhuizen en andere aanbieders maken de markt meer monopolistisch </a:t>
            </a:r>
          </a:p>
          <a:p>
            <a:pPr lvl="1"/>
            <a:endParaRPr lang="nl-NL" sz="600" noProof="0" dirty="0"/>
          </a:p>
          <a:p>
            <a:r>
              <a:rPr lang="nl-NL" b="1" noProof="0" dirty="0"/>
              <a:t>Dure nieuwe technologie</a:t>
            </a:r>
            <a:endParaRPr lang="nl-NL" noProof="0" dirty="0"/>
          </a:p>
          <a:p>
            <a:pPr lvl="1"/>
            <a:r>
              <a:rPr lang="nl-NL" noProof="0" dirty="0"/>
              <a:t>Moderne zorg gebruikt dure nieuwe apparaten, zoals bijv. MRI-scanners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648" y="457200"/>
            <a:ext cx="8153400" cy="742950"/>
          </a:xfrm>
        </p:spPr>
        <p:txBody>
          <a:bodyPr/>
          <a:lstStyle/>
          <a:p>
            <a:r>
              <a:rPr lang="nl-NL" noProof="0" dirty="0" err="1"/>
              <a:t>Overgebruik</a:t>
            </a:r>
            <a:r>
              <a:rPr lang="nl-NL" noProof="0" dirty="0"/>
              <a:t> van technologie?</a:t>
            </a:r>
          </a:p>
        </p:txBody>
      </p:sp>
      <p:sp>
        <p:nvSpPr>
          <p:cNvPr id="33795" name="Content Placeholder 2"/>
          <p:cNvSpPr>
            <a:spLocks noGrp="1"/>
          </p:cNvSpPr>
          <p:nvPr>
            <p:ph sz="quarter" idx="1"/>
          </p:nvPr>
        </p:nvSpPr>
        <p:spPr>
          <a:xfrm>
            <a:off x="479394" y="1200150"/>
            <a:ext cx="8286654" cy="3543300"/>
          </a:xfrm>
        </p:spPr>
        <p:txBody>
          <a:bodyPr>
            <a:normAutofit/>
          </a:bodyPr>
          <a:lstStyle/>
          <a:p>
            <a:r>
              <a:rPr lang="nl-NL" dirty="0"/>
              <a:t>Heel veel innovatie in de zorgsector de laatste 50 jaar</a:t>
            </a:r>
            <a:endParaRPr lang="nl-NL" noProof="0" dirty="0"/>
          </a:p>
          <a:p>
            <a:pPr lvl="1"/>
            <a:r>
              <a:rPr lang="nl-NL" noProof="0" dirty="0"/>
              <a:t>Kan dit de stijgende kosten verklaren? Is er bewijs voor </a:t>
            </a:r>
            <a:r>
              <a:rPr lang="nl-NL" noProof="0" dirty="0" err="1"/>
              <a:t>overgebruik</a:t>
            </a:r>
            <a:r>
              <a:rPr lang="nl-NL" noProof="0" dirty="0"/>
              <a:t>? </a:t>
            </a:r>
          </a:p>
          <a:p>
            <a:endParaRPr lang="nl-NL" noProof="0" dirty="0"/>
          </a:p>
          <a:p>
            <a:r>
              <a:rPr lang="nl-NL" noProof="0" dirty="0"/>
              <a:t>In typische markten is nieuwe technologie nooit slecht</a:t>
            </a:r>
          </a:p>
          <a:p>
            <a:pPr lvl="1"/>
            <a:r>
              <a:rPr lang="nl-NL" noProof="0" dirty="0"/>
              <a:t>Als het inefficiënt is gebruikt niemand het; is het efficiënt leidt het tot verdringing van oude technologie</a:t>
            </a:r>
          </a:p>
          <a:p>
            <a:pPr lvl="1"/>
            <a:r>
              <a:rPr lang="nl-NL" u="sng" noProof="0" dirty="0"/>
              <a:t>In de zorg is er echter (i) informatie asymmetrie, en (ii) zorgverzekering waardoor de individuele patiënt de kosten niet betaald; dit leidt tot </a:t>
            </a:r>
            <a:r>
              <a:rPr lang="nl-NL" u="sng" noProof="0" dirty="0" err="1"/>
              <a:t>overgebruik</a:t>
            </a:r>
            <a:r>
              <a:rPr lang="nl-NL" u="sng" noProof="0" dirty="0"/>
              <a:t> van technologie</a:t>
            </a:r>
          </a:p>
          <a:p>
            <a:pPr lvl="1"/>
            <a:endParaRPr lang="nl-NL"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7" dur="500"/>
                                        <p:tgtEl>
                                          <p:spTgt spid="3379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10" dur="500"/>
                                        <p:tgtEl>
                                          <p:spTgt spid="3379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15"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6AD3491-29B1-4F59-B923-8D1E775C35E8}"/>
              </a:ext>
            </a:extLst>
          </p:cNvPr>
          <p:cNvSpPr>
            <a:spLocks noGrp="1"/>
          </p:cNvSpPr>
          <p:nvPr>
            <p:ph type="title"/>
          </p:nvPr>
        </p:nvSpPr>
        <p:spPr>
          <a:xfrm>
            <a:off x="557628" y="368423"/>
            <a:ext cx="7611011" cy="857250"/>
          </a:xfrm>
        </p:spPr>
        <p:txBody>
          <a:bodyPr/>
          <a:lstStyle/>
          <a:p>
            <a:pPr eaLnBrk="1" hangingPunct="1"/>
            <a:r>
              <a:rPr lang="nl-NL" noProof="0" dirty="0">
                <a:ea typeface="ＭＳ Ｐゴシック" panose="020B0600070205080204" pitchFamily="34" charset="-128"/>
              </a:rPr>
              <a:t>Waarom is gezondheidseconomie interessant?</a:t>
            </a:r>
          </a:p>
        </p:txBody>
      </p:sp>
      <p:sp>
        <p:nvSpPr>
          <p:cNvPr id="32771" name="Content Placeholder 2">
            <a:extLst>
              <a:ext uri="{FF2B5EF4-FFF2-40B4-BE49-F238E27FC236}">
                <a16:creationId xmlns:a16="http://schemas.microsoft.com/office/drawing/2014/main" id="{43CD2C99-6493-4A70-9845-7BF2FE9269E1}"/>
              </a:ext>
            </a:extLst>
          </p:cNvPr>
          <p:cNvSpPr>
            <a:spLocks noGrp="1"/>
          </p:cNvSpPr>
          <p:nvPr>
            <p:ph sz="quarter" idx="1"/>
          </p:nvPr>
        </p:nvSpPr>
        <p:spPr>
          <a:xfrm>
            <a:off x="439605" y="1262848"/>
            <a:ext cx="8526841" cy="3371850"/>
          </a:xfrm>
        </p:spPr>
        <p:txBody>
          <a:bodyPr/>
          <a:lstStyle/>
          <a:p>
            <a:pPr>
              <a:lnSpc>
                <a:spcPct val="90000"/>
              </a:lnSpc>
            </a:pPr>
            <a:r>
              <a:rPr lang="nl-NL" dirty="0">
                <a:ea typeface="ＭＳ Ｐゴシック" panose="020B0600070205080204" pitchFamily="34" charset="-128"/>
              </a:rPr>
              <a:t>De vragen die aan bod komen zijn niet alleen economisch relevant, maar ook zeer interessant vanuit maatschappelijk perspectief.</a:t>
            </a:r>
          </a:p>
          <a:p>
            <a:pPr eaLnBrk="1" hangingPunct="1">
              <a:lnSpc>
                <a:spcPct val="90000"/>
              </a:lnSpc>
            </a:pPr>
            <a:endParaRPr lang="nl-NL"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De gezondheidszorgsector is enorm groot en kostbaar.</a:t>
            </a:r>
          </a:p>
          <a:p>
            <a:pPr eaLnBrk="1" hangingPunct="1">
              <a:lnSpc>
                <a:spcPct val="90000"/>
              </a:lnSpc>
            </a:pPr>
            <a:endParaRPr lang="nl-NL" noProof="0"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Overheden zijn nauw betrokken bij de financiering van zorgstelsels en de regulering ervan.</a:t>
            </a:r>
          </a:p>
          <a:p>
            <a:pPr eaLnBrk="1" hangingPunct="1">
              <a:lnSpc>
                <a:spcPct val="90000"/>
              </a:lnSpc>
            </a:pPr>
            <a:endParaRPr lang="nl-NL" noProof="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2771">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277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21689"/>
            <a:ext cx="8153400" cy="742950"/>
          </a:xfrm>
        </p:spPr>
        <p:txBody>
          <a:bodyPr/>
          <a:lstStyle/>
          <a:p>
            <a:r>
              <a:rPr lang="nl-NL" noProof="0" dirty="0" err="1"/>
              <a:t>Overgebruik</a:t>
            </a:r>
            <a:r>
              <a:rPr lang="nl-NL" noProof="0" dirty="0"/>
              <a:t> van technologie in de VS</a:t>
            </a:r>
          </a:p>
        </p:txBody>
      </p:sp>
      <p:sp>
        <p:nvSpPr>
          <p:cNvPr id="3" name="Content Placeholder 2"/>
          <p:cNvSpPr>
            <a:spLocks noGrp="1"/>
          </p:cNvSpPr>
          <p:nvPr>
            <p:ph sz="quarter" idx="1"/>
          </p:nvPr>
        </p:nvSpPr>
        <p:spPr/>
        <p:txBody>
          <a:bodyPr>
            <a:normAutofit/>
          </a:bodyPr>
          <a:lstStyle/>
          <a:p>
            <a:r>
              <a:rPr lang="nl-NL" noProof="0" dirty="0"/>
              <a:t>Chandra and Skinner (2012) beargumenteren dat dit probleem heel erg speelt in de VS</a:t>
            </a:r>
          </a:p>
          <a:p>
            <a:pPr lvl="1"/>
            <a:r>
              <a:rPr lang="nl-NL" noProof="0" dirty="0"/>
              <a:t>Zeer genereuze zorgverzekering (wet schrijft voor dat alle effectieve zorg – niet </a:t>
            </a:r>
            <a:r>
              <a:rPr lang="nl-NL" noProof="0" dirty="0" err="1"/>
              <a:t>kosten-effectieve</a:t>
            </a:r>
            <a:r>
              <a:rPr lang="nl-NL" noProof="0" dirty="0"/>
              <a:t> – moet worden aangeboden)</a:t>
            </a:r>
          </a:p>
          <a:p>
            <a:pPr lvl="1"/>
            <a:r>
              <a:rPr lang="nl-NL" noProof="0" dirty="0"/>
              <a:t>Patiënten betalen nauwelijks rechtstreeks voor zorg</a:t>
            </a:r>
          </a:p>
          <a:p>
            <a:pPr lvl="2"/>
            <a:r>
              <a:rPr lang="nl-NL" noProof="0" dirty="0"/>
              <a:t>Wordt vaak betaald indirect via lagere lonen (minder duidelijk)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42950"/>
          </a:xfrm>
        </p:spPr>
        <p:txBody>
          <a:bodyPr/>
          <a:lstStyle/>
          <a:p>
            <a:r>
              <a:rPr lang="nl-NL" noProof="0" dirty="0"/>
              <a:t>Kosten en baten van nieuwe technologie</a:t>
            </a:r>
          </a:p>
        </p:txBody>
      </p:sp>
      <p:sp>
        <p:nvSpPr>
          <p:cNvPr id="3" name="Content Placeholder 2"/>
          <p:cNvSpPr>
            <a:spLocks noGrp="1"/>
          </p:cNvSpPr>
          <p:nvPr>
            <p:ph sz="quarter" idx="1"/>
          </p:nvPr>
        </p:nvSpPr>
        <p:spPr/>
        <p:txBody>
          <a:bodyPr>
            <a:normAutofit/>
          </a:bodyPr>
          <a:lstStyle/>
          <a:p>
            <a:r>
              <a:rPr lang="nl-NL" noProof="0" dirty="0"/>
              <a:t>Baten van nieuwe technologie zijn enorm!</a:t>
            </a:r>
          </a:p>
          <a:p>
            <a:pPr lvl="1"/>
            <a:r>
              <a:rPr lang="nl-NL" noProof="0" dirty="0"/>
              <a:t>Murphy en </a:t>
            </a:r>
            <a:r>
              <a:rPr lang="nl-NL" noProof="0" dirty="0" err="1"/>
              <a:t>Topel</a:t>
            </a:r>
            <a:r>
              <a:rPr lang="nl-NL" noProof="0" dirty="0"/>
              <a:t> (2006) schatten dat medische innovaties tussen 1970 en 2000 in de VS 3.2 biljoen dollar hebben opgeleverd</a:t>
            </a:r>
          </a:p>
          <a:p>
            <a:pPr lvl="1"/>
            <a:r>
              <a:rPr lang="nl-NL" dirty="0"/>
              <a:t>Denk ook aan het Corona-vaccin</a:t>
            </a:r>
            <a:endParaRPr lang="nl-NL" noProof="0" dirty="0"/>
          </a:p>
          <a:p>
            <a:r>
              <a:rPr lang="nl-NL" noProof="0" dirty="0"/>
              <a:t>Maar technologie heeft ook bijgedragen aan stijgende zorgkosten (</a:t>
            </a:r>
            <a:r>
              <a:rPr lang="nl-NL" noProof="0" dirty="0" err="1"/>
              <a:t>Newhouse</a:t>
            </a:r>
            <a:r>
              <a:rPr lang="nl-NL" noProof="0" dirty="0"/>
              <a:t>, 1992)</a:t>
            </a:r>
          </a:p>
          <a:p>
            <a:r>
              <a:rPr lang="nl-NL" u="sng" noProof="0" dirty="0"/>
              <a:t>Nieuwe technologie is een “mixed </a:t>
            </a:r>
            <a:r>
              <a:rPr lang="nl-NL" u="sng" noProof="0" dirty="0" err="1"/>
              <a:t>blessing</a:t>
            </a:r>
            <a:r>
              <a:rPr lang="nl-NL" u="sng" noProof="0" dirty="0"/>
              <a:t>”</a:t>
            </a:r>
          </a:p>
          <a:p>
            <a:pPr lvl="1"/>
            <a:r>
              <a:rPr lang="nl-NL" u="sng" noProof="0" dirty="0"/>
              <a:t>Heel moeilijk om nieuwe technologie efficiënt te gebruiken in een setting waar </a:t>
            </a:r>
            <a:r>
              <a:rPr lang="nl-NL" u="sng" noProof="0" dirty="0" err="1"/>
              <a:t>consumente</a:t>
            </a:r>
            <a:r>
              <a:rPr lang="nl-NL" u="sng" dirty="0"/>
              <a:t>n/patiënten niet direct de prijs van die technologie gebruiken</a:t>
            </a:r>
            <a:endParaRPr lang="nl-NL" u="sng"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A2BF-A0C9-3EEF-C397-887BBC54A8EE}"/>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F2F6E63-F1EF-CC8E-DB90-60D07A244CDE}"/>
              </a:ext>
            </a:extLst>
          </p:cNvPr>
          <p:cNvSpPr>
            <a:spLocks noGrp="1"/>
          </p:cNvSpPr>
          <p:nvPr>
            <p:ph type="sldNum" sz="quarter" idx="12"/>
          </p:nvPr>
        </p:nvSpPr>
        <p:spPr/>
        <p:txBody>
          <a:bodyPr/>
          <a:lstStyle/>
          <a:p>
            <a:fld id="{8C6BC05E-DB9A-EB4A-A776-575FA40369A3}" type="slidenum">
              <a:rPr lang="nl-NL" noProof="0" smtClean="0"/>
              <a:pPr/>
              <a:t>42</a:t>
            </a:fld>
            <a:endParaRPr lang="nl-NL" noProof="0" dirty="0"/>
          </a:p>
        </p:txBody>
      </p:sp>
      <p:sp>
        <p:nvSpPr>
          <p:cNvPr id="4" name="Tijdelijke aanduiding voor inhoud 3">
            <a:extLst>
              <a:ext uri="{FF2B5EF4-FFF2-40B4-BE49-F238E27FC236}">
                <a16:creationId xmlns:a16="http://schemas.microsoft.com/office/drawing/2014/main" id="{C4031B03-D24D-8BE0-0301-D02EA77AC67C}"/>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Waarom hebben we een eigen risico in de zorgverzekering? </a:t>
            </a:r>
          </a:p>
        </p:txBody>
      </p:sp>
    </p:spTree>
    <p:extLst>
      <p:ext uri="{BB962C8B-B14F-4D97-AF65-F5344CB8AC3E}">
        <p14:creationId xmlns:p14="http://schemas.microsoft.com/office/powerpoint/2010/main" val="3221642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Waarom</a:t>
            </a:r>
            <a:r>
              <a:rPr lang="en-US" dirty="0"/>
              <a:t> </a:t>
            </a:r>
            <a:r>
              <a:rPr lang="en-US" dirty="0" err="1"/>
              <a:t>een</a:t>
            </a:r>
            <a:r>
              <a:rPr lang="en-US" dirty="0"/>
              <a:t> eigen </a:t>
            </a:r>
            <a:r>
              <a:rPr lang="en-US" dirty="0" err="1"/>
              <a:t>risico</a:t>
            </a:r>
            <a:r>
              <a:rPr lang="en-US" dirty="0"/>
              <a:t>?</a:t>
            </a:r>
          </a:p>
        </p:txBody>
      </p:sp>
      <p:sp>
        <p:nvSpPr>
          <p:cNvPr id="5" name="Tijdelijke aanduiding voor inhoud 4"/>
          <p:cNvSpPr>
            <a:spLocks noGrp="1"/>
          </p:cNvSpPr>
          <p:nvPr>
            <p:ph sz="quarter" idx="1"/>
          </p:nvPr>
        </p:nvSpPr>
        <p:spPr>
          <a:xfrm>
            <a:off x="493201" y="972000"/>
            <a:ext cx="6498018" cy="3348000"/>
          </a:xfrm>
        </p:spPr>
        <p:txBody>
          <a:bodyPr/>
          <a:lstStyle/>
          <a:p>
            <a:endParaRPr lang="en-US" dirty="0"/>
          </a:p>
          <a:p>
            <a:r>
              <a:rPr lang="en-US" dirty="0">
                <a:solidFill>
                  <a:srgbClr val="002328"/>
                </a:solidFill>
              </a:rPr>
              <a:t>Met </a:t>
            </a:r>
            <a:r>
              <a:rPr lang="en-US" dirty="0" err="1">
                <a:solidFill>
                  <a:srgbClr val="002328"/>
                </a:solidFill>
              </a:rPr>
              <a:t>een</a:t>
            </a:r>
            <a:r>
              <a:rPr lang="en-US" dirty="0">
                <a:solidFill>
                  <a:srgbClr val="002328"/>
                </a:solidFill>
              </a:rPr>
              <a:t> </a:t>
            </a:r>
            <a:r>
              <a:rPr lang="en-US" dirty="0" err="1">
                <a:solidFill>
                  <a:srgbClr val="002328"/>
                </a:solidFill>
              </a:rPr>
              <a:t>zorgverzekering</a:t>
            </a:r>
            <a:r>
              <a:rPr lang="en-US" dirty="0">
                <a:solidFill>
                  <a:srgbClr val="002328"/>
                </a:solidFill>
              </a:rPr>
              <a:t> </a:t>
            </a:r>
            <a:r>
              <a:rPr lang="en-US" dirty="0" err="1">
                <a:solidFill>
                  <a:srgbClr val="002328"/>
                </a:solidFill>
              </a:rPr>
              <a:t>betaal</a:t>
            </a:r>
            <a:r>
              <a:rPr lang="en-US" dirty="0">
                <a:solidFill>
                  <a:srgbClr val="002328"/>
                </a:solidFill>
              </a:rPr>
              <a:t> je </a:t>
            </a:r>
            <a:r>
              <a:rPr lang="en-US" dirty="0" err="1">
                <a:solidFill>
                  <a:srgbClr val="002328"/>
                </a:solidFill>
              </a:rPr>
              <a:t>niet</a:t>
            </a:r>
            <a:r>
              <a:rPr lang="en-US" dirty="0">
                <a:solidFill>
                  <a:srgbClr val="002328"/>
                </a:solidFill>
              </a:rPr>
              <a:t> de </a:t>
            </a:r>
            <a:r>
              <a:rPr lang="en-US" dirty="0" err="1">
                <a:solidFill>
                  <a:srgbClr val="002328"/>
                </a:solidFill>
              </a:rPr>
              <a:t>volledige</a:t>
            </a:r>
            <a:r>
              <a:rPr lang="en-US" dirty="0">
                <a:solidFill>
                  <a:srgbClr val="002328"/>
                </a:solidFill>
              </a:rPr>
              <a:t> </a:t>
            </a:r>
            <a:r>
              <a:rPr lang="en-US" dirty="0" err="1">
                <a:solidFill>
                  <a:srgbClr val="002328"/>
                </a:solidFill>
              </a:rPr>
              <a:t>kosten</a:t>
            </a:r>
            <a:r>
              <a:rPr lang="en-US" dirty="0">
                <a:solidFill>
                  <a:srgbClr val="002328"/>
                </a:solidFill>
              </a:rPr>
              <a:t> van </a:t>
            </a:r>
            <a:r>
              <a:rPr lang="en-US" dirty="0" err="1">
                <a:solidFill>
                  <a:srgbClr val="002328"/>
                </a:solidFill>
              </a:rPr>
              <a:t>een</a:t>
            </a:r>
            <a:r>
              <a:rPr lang="en-US" dirty="0">
                <a:solidFill>
                  <a:srgbClr val="002328"/>
                </a:solidFill>
              </a:rPr>
              <a:t> </a:t>
            </a:r>
            <a:r>
              <a:rPr lang="en-US" dirty="0" err="1">
                <a:solidFill>
                  <a:srgbClr val="002328"/>
                </a:solidFill>
              </a:rPr>
              <a:t>medische</a:t>
            </a:r>
            <a:r>
              <a:rPr lang="en-US" dirty="0">
                <a:solidFill>
                  <a:srgbClr val="002328"/>
                </a:solidFill>
              </a:rPr>
              <a:t> </a:t>
            </a:r>
            <a:r>
              <a:rPr lang="en-US" dirty="0" err="1">
                <a:solidFill>
                  <a:srgbClr val="002328"/>
                </a:solidFill>
              </a:rPr>
              <a:t>behandeling</a:t>
            </a:r>
            <a:endParaRPr lang="en-US" dirty="0">
              <a:solidFill>
                <a:srgbClr val="002328"/>
              </a:solidFill>
            </a:endParaRPr>
          </a:p>
          <a:p>
            <a:endParaRPr lang="en-US" dirty="0">
              <a:solidFill>
                <a:srgbClr val="002328"/>
              </a:solidFill>
            </a:endParaRPr>
          </a:p>
          <a:p>
            <a:r>
              <a:rPr lang="en-US" dirty="0">
                <a:solidFill>
                  <a:srgbClr val="002328"/>
                </a:solidFill>
              </a:rPr>
              <a:t>Risico op </a:t>
            </a:r>
            <a:r>
              <a:rPr lang="en-US" dirty="0" err="1">
                <a:solidFill>
                  <a:srgbClr val="002328"/>
                </a:solidFill>
              </a:rPr>
              <a:t>overconsumptie</a:t>
            </a:r>
            <a:r>
              <a:rPr lang="en-US" dirty="0">
                <a:solidFill>
                  <a:srgbClr val="002328"/>
                </a:solidFill>
              </a:rPr>
              <a:t> van </a:t>
            </a:r>
            <a:r>
              <a:rPr lang="en-US" dirty="0" err="1">
                <a:solidFill>
                  <a:srgbClr val="002328"/>
                </a:solidFill>
              </a:rPr>
              <a:t>zorg</a:t>
            </a:r>
            <a:r>
              <a:rPr lang="en-US" dirty="0">
                <a:solidFill>
                  <a:srgbClr val="002328"/>
                </a:solidFill>
              </a:rPr>
              <a:t> (“moral hazard”)</a:t>
            </a:r>
          </a:p>
          <a:p>
            <a:endParaRPr lang="en-US" dirty="0">
              <a:solidFill>
                <a:srgbClr val="002328"/>
              </a:solidFill>
            </a:endParaRPr>
          </a:p>
          <a:p>
            <a:r>
              <a:rPr lang="en-US" dirty="0">
                <a:solidFill>
                  <a:srgbClr val="002328"/>
                </a:solidFill>
              </a:rPr>
              <a:t>Eigen </a:t>
            </a:r>
            <a:r>
              <a:rPr lang="en-US" dirty="0" err="1">
                <a:solidFill>
                  <a:srgbClr val="002328"/>
                </a:solidFill>
              </a:rPr>
              <a:t>risico</a:t>
            </a:r>
            <a:r>
              <a:rPr lang="en-US" dirty="0">
                <a:solidFill>
                  <a:srgbClr val="002328"/>
                </a:solidFill>
              </a:rPr>
              <a:t>: </a:t>
            </a:r>
            <a:r>
              <a:rPr lang="en-US" dirty="0" err="1">
                <a:solidFill>
                  <a:srgbClr val="002328"/>
                </a:solidFill>
              </a:rPr>
              <a:t>kleine</a:t>
            </a:r>
            <a:r>
              <a:rPr lang="en-US" dirty="0">
                <a:solidFill>
                  <a:srgbClr val="002328"/>
                </a:solidFill>
              </a:rPr>
              <a:t> </a:t>
            </a:r>
            <a:r>
              <a:rPr lang="en-US" dirty="0" err="1">
                <a:solidFill>
                  <a:srgbClr val="002328"/>
                </a:solidFill>
              </a:rPr>
              <a:t>barrière</a:t>
            </a:r>
            <a:r>
              <a:rPr lang="en-US" dirty="0">
                <a:solidFill>
                  <a:srgbClr val="002328"/>
                </a:solidFill>
              </a:rPr>
              <a:t> </a:t>
            </a:r>
            <a:r>
              <a:rPr lang="en-US" dirty="0" err="1">
                <a:solidFill>
                  <a:srgbClr val="002328"/>
                </a:solidFill>
              </a:rPr>
              <a:t>opwerpen</a:t>
            </a:r>
            <a:r>
              <a:rPr lang="en-US" dirty="0">
                <a:solidFill>
                  <a:srgbClr val="002328"/>
                </a:solidFill>
              </a:rPr>
              <a:t> </a:t>
            </a:r>
            <a:r>
              <a:rPr lang="en-US" dirty="0" err="1">
                <a:solidFill>
                  <a:srgbClr val="002328"/>
                </a:solidFill>
              </a:rPr>
              <a:t>zodat</a:t>
            </a:r>
            <a:r>
              <a:rPr lang="en-US" dirty="0">
                <a:solidFill>
                  <a:srgbClr val="002328"/>
                </a:solidFill>
              </a:rPr>
              <a:t> </a:t>
            </a:r>
            <a:r>
              <a:rPr lang="en-US" dirty="0" err="1">
                <a:solidFill>
                  <a:srgbClr val="002328"/>
                </a:solidFill>
              </a:rPr>
              <a:t>mensen</a:t>
            </a:r>
            <a:r>
              <a:rPr lang="en-US" dirty="0">
                <a:solidFill>
                  <a:srgbClr val="002328"/>
                </a:solidFill>
              </a:rPr>
              <a:t> </a:t>
            </a:r>
            <a:r>
              <a:rPr lang="en-US" dirty="0" err="1">
                <a:solidFill>
                  <a:srgbClr val="002328"/>
                </a:solidFill>
              </a:rPr>
              <a:t>alleen</a:t>
            </a:r>
            <a:r>
              <a:rPr lang="en-US" dirty="0">
                <a:solidFill>
                  <a:srgbClr val="002328"/>
                </a:solidFill>
              </a:rPr>
              <a:t> de </a:t>
            </a:r>
            <a:r>
              <a:rPr lang="en-US" dirty="0" err="1">
                <a:solidFill>
                  <a:srgbClr val="002328"/>
                </a:solidFill>
              </a:rPr>
              <a:t>zorg</a:t>
            </a:r>
            <a:r>
              <a:rPr lang="en-US" dirty="0">
                <a:solidFill>
                  <a:srgbClr val="002328"/>
                </a:solidFill>
              </a:rPr>
              <a:t> </a:t>
            </a:r>
            <a:r>
              <a:rPr lang="en-US" dirty="0" err="1">
                <a:solidFill>
                  <a:srgbClr val="002328"/>
                </a:solidFill>
              </a:rPr>
              <a:t>gebruiken</a:t>
            </a:r>
            <a:r>
              <a:rPr lang="en-US" dirty="0">
                <a:solidFill>
                  <a:srgbClr val="002328"/>
                </a:solidFill>
              </a:rPr>
              <a:t> die ze </a:t>
            </a:r>
            <a:r>
              <a:rPr lang="en-US" dirty="0" err="1">
                <a:solidFill>
                  <a:srgbClr val="002328"/>
                </a:solidFill>
              </a:rPr>
              <a:t>echt</a:t>
            </a:r>
            <a:r>
              <a:rPr lang="en-US" dirty="0">
                <a:solidFill>
                  <a:srgbClr val="002328"/>
                </a:solidFill>
              </a:rPr>
              <a:t> </a:t>
            </a:r>
            <a:r>
              <a:rPr lang="en-US" dirty="0" err="1">
                <a:solidFill>
                  <a:srgbClr val="002328"/>
                </a:solidFill>
              </a:rPr>
              <a:t>nodig</a:t>
            </a:r>
            <a:r>
              <a:rPr lang="en-US" dirty="0">
                <a:solidFill>
                  <a:srgbClr val="002328"/>
                </a:solidFill>
              </a:rPr>
              <a:t> </a:t>
            </a:r>
            <a:r>
              <a:rPr lang="en-US" dirty="0" err="1">
                <a:solidFill>
                  <a:srgbClr val="002328"/>
                </a:solidFill>
              </a:rPr>
              <a:t>hebben</a:t>
            </a:r>
            <a:r>
              <a:rPr lang="en-US" dirty="0">
                <a:solidFill>
                  <a:srgbClr val="002328"/>
                </a:solidFill>
              </a:rPr>
              <a:t>, en </a:t>
            </a:r>
            <a:r>
              <a:rPr lang="en-US" dirty="0" err="1">
                <a:solidFill>
                  <a:srgbClr val="002328"/>
                </a:solidFill>
              </a:rPr>
              <a:t>prijsbewuster</a:t>
            </a:r>
            <a:r>
              <a:rPr lang="en-US" dirty="0">
                <a:solidFill>
                  <a:srgbClr val="002328"/>
                </a:solidFill>
              </a:rPr>
              <a:t> </a:t>
            </a:r>
            <a:r>
              <a:rPr lang="en-US" dirty="0" err="1">
                <a:solidFill>
                  <a:srgbClr val="002328"/>
                </a:solidFill>
              </a:rPr>
              <a:t>zijn</a:t>
            </a:r>
            <a:endParaRPr lang="en-US" dirty="0">
              <a:solidFill>
                <a:srgbClr val="002328"/>
              </a:solidFill>
            </a:endParaRPr>
          </a:p>
          <a:p>
            <a:pPr marL="342900" indent="-342900">
              <a:buFont typeface="+mj-lt"/>
              <a:buAutoNum type="arabicPeriod"/>
            </a:pPr>
            <a:endParaRPr lang="en-US" dirty="0"/>
          </a:p>
          <a:p>
            <a:pPr marL="342900" indent="-342900">
              <a:buFont typeface="+mj-lt"/>
              <a:buAutoNum type="arabicPeriod"/>
            </a:pPr>
            <a:endParaRPr lang="en-US" dirty="0"/>
          </a:p>
        </p:txBody>
      </p:sp>
      <p:pic>
        <p:nvPicPr>
          <p:cNvPr id="3" name="Picture 2" descr="A picture containing diagram&#10;&#10;Description automatically generated">
            <a:extLst>
              <a:ext uri="{FF2B5EF4-FFF2-40B4-BE49-F238E27FC236}">
                <a16:creationId xmlns:a16="http://schemas.microsoft.com/office/drawing/2014/main" id="{B5387539-334A-4BE1-9CB0-22B40713C226}"/>
              </a:ext>
            </a:extLst>
          </p:cNvPr>
          <p:cNvPicPr>
            <a:picLocks noChangeAspect="1"/>
          </p:cNvPicPr>
          <p:nvPr/>
        </p:nvPicPr>
        <p:blipFill>
          <a:blip r:embed="rId3"/>
          <a:stretch>
            <a:fillRect/>
          </a:stretch>
        </p:blipFill>
        <p:spPr>
          <a:xfrm>
            <a:off x="6991218" y="2571750"/>
            <a:ext cx="2152782" cy="2571750"/>
          </a:xfrm>
          <a:prstGeom prst="rect">
            <a:avLst/>
          </a:prstGeom>
        </p:spPr>
      </p:pic>
    </p:spTree>
    <p:extLst>
      <p:ext uri="{BB962C8B-B14F-4D97-AF65-F5344CB8AC3E}">
        <p14:creationId xmlns:p14="http://schemas.microsoft.com/office/powerpoint/2010/main" val="29704530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Werkt</a:t>
            </a:r>
            <a:r>
              <a:rPr lang="en-US" dirty="0"/>
              <a:t> het?</a:t>
            </a:r>
          </a:p>
        </p:txBody>
      </p:sp>
      <p:sp>
        <p:nvSpPr>
          <p:cNvPr id="5" name="Tijdelijke aanduiding voor inhoud 4"/>
          <p:cNvSpPr>
            <a:spLocks noGrp="1"/>
          </p:cNvSpPr>
          <p:nvPr>
            <p:ph sz="quarter" idx="1"/>
          </p:nvPr>
        </p:nvSpPr>
        <p:spPr>
          <a:xfrm>
            <a:off x="491525" y="1237660"/>
            <a:ext cx="8347675" cy="3348000"/>
          </a:xfrm>
        </p:spPr>
        <p:txBody>
          <a:bodyPr/>
          <a:lstStyle/>
          <a:p>
            <a:r>
              <a:rPr lang="en-US" dirty="0">
                <a:solidFill>
                  <a:srgbClr val="002328"/>
                </a:solidFill>
              </a:rPr>
              <a:t>Eigen </a:t>
            </a:r>
            <a:r>
              <a:rPr lang="en-US" dirty="0" err="1">
                <a:solidFill>
                  <a:srgbClr val="002328"/>
                </a:solidFill>
              </a:rPr>
              <a:t>risico</a:t>
            </a:r>
            <a:r>
              <a:rPr lang="en-US" dirty="0">
                <a:solidFill>
                  <a:srgbClr val="002328"/>
                </a:solidFill>
              </a:rPr>
              <a:t> </a:t>
            </a:r>
            <a:r>
              <a:rPr lang="en-US" dirty="0" err="1">
                <a:solidFill>
                  <a:srgbClr val="002328"/>
                </a:solidFill>
              </a:rPr>
              <a:t>zorgt</a:t>
            </a:r>
            <a:r>
              <a:rPr lang="en-US" dirty="0">
                <a:solidFill>
                  <a:srgbClr val="002328"/>
                </a:solidFill>
              </a:rPr>
              <a:t> </a:t>
            </a:r>
            <a:r>
              <a:rPr lang="en-US" dirty="0" err="1">
                <a:solidFill>
                  <a:srgbClr val="002328"/>
                </a:solidFill>
              </a:rPr>
              <a:t>ervoor</a:t>
            </a:r>
            <a:r>
              <a:rPr lang="en-US" dirty="0">
                <a:solidFill>
                  <a:srgbClr val="002328"/>
                </a:solidFill>
              </a:rPr>
              <a:t> </a:t>
            </a:r>
            <a:r>
              <a:rPr lang="en-US" dirty="0" err="1">
                <a:solidFill>
                  <a:srgbClr val="002328"/>
                </a:solidFill>
              </a:rPr>
              <a:t>dat</a:t>
            </a:r>
            <a:r>
              <a:rPr lang="en-US" dirty="0">
                <a:solidFill>
                  <a:srgbClr val="002328"/>
                </a:solidFill>
              </a:rPr>
              <a:t> </a:t>
            </a:r>
            <a:r>
              <a:rPr lang="en-US" dirty="0" err="1">
                <a:solidFill>
                  <a:srgbClr val="002328"/>
                </a:solidFill>
              </a:rPr>
              <a:t>mensen</a:t>
            </a:r>
            <a:r>
              <a:rPr lang="en-US" dirty="0">
                <a:solidFill>
                  <a:srgbClr val="002328"/>
                </a:solidFill>
              </a:rPr>
              <a:t> minder </a:t>
            </a:r>
            <a:r>
              <a:rPr lang="en-US" dirty="0" err="1">
                <a:solidFill>
                  <a:srgbClr val="002328"/>
                </a:solidFill>
              </a:rPr>
              <a:t>zorg</a:t>
            </a:r>
            <a:r>
              <a:rPr lang="en-US" dirty="0">
                <a:solidFill>
                  <a:srgbClr val="002328"/>
                </a:solidFill>
              </a:rPr>
              <a:t> </a:t>
            </a:r>
            <a:r>
              <a:rPr lang="en-US" dirty="0" err="1">
                <a:solidFill>
                  <a:srgbClr val="002328"/>
                </a:solidFill>
              </a:rPr>
              <a:t>gebruiken</a:t>
            </a:r>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r>
              <a:rPr lang="en-US" dirty="0">
                <a:solidFill>
                  <a:srgbClr val="002328"/>
                </a:solidFill>
              </a:rPr>
              <a:t>Maar het is </a:t>
            </a:r>
            <a:r>
              <a:rPr lang="en-US" dirty="0" err="1">
                <a:solidFill>
                  <a:srgbClr val="002328"/>
                </a:solidFill>
              </a:rPr>
              <a:t>een</a:t>
            </a:r>
            <a:r>
              <a:rPr lang="en-US" dirty="0">
                <a:solidFill>
                  <a:srgbClr val="002328"/>
                </a:solidFill>
              </a:rPr>
              <a:t> erg bot instrument </a:t>
            </a:r>
            <a:r>
              <a:rPr lang="en-US" dirty="0" err="1">
                <a:solidFill>
                  <a:srgbClr val="002328"/>
                </a:solidFill>
              </a:rPr>
              <a:t>vanuit</a:t>
            </a:r>
            <a:r>
              <a:rPr lang="en-US" dirty="0">
                <a:solidFill>
                  <a:srgbClr val="002328"/>
                </a:solidFill>
              </a:rPr>
              <a:t> </a:t>
            </a:r>
            <a:r>
              <a:rPr lang="en-US" dirty="0" err="1">
                <a:solidFill>
                  <a:srgbClr val="002328"/>
                </a:solidFill>
              </a:rPr>
              <a:t>doelmatigheid</a:t>
            </a:r>
            <a:r>
              <a:rPr lang="en-US" dirty="0">
                <a:solidFill>
                  <a:srgbClr val="002328"/>
                </a:solidFill>
              </a:rPr>
              <a:t> en </a:t>
            </a:r>
            <a:r>
              <a:rPr lang="en-US" dirty="0" err="1">
                <a:solidFill>
                  <a:srgbClr val="002328"/>
                </a:solidFill>
              </a:rPr>
              <a:t>gelijkheidsperspectief</a:t>
            </a:r>
            <a:endParaRPr lang="en-US" dirty="0">
              <a:solidFill>
                <a:srgbClr val="002328"/>
              </a:solidFill>
            </a:endParaRPr>
          </a:p>
        </p:txBody>
      </p:sp>
      <p:pic>
        <p:nvPicPr>
          <p:cNvPr id="8" name="Picture 7">
            <a:extLst>
              <a:ext uri="{FF2B5EF4-FFF2-40B4-BE49-F238E27FC236}">
                <a16:creationId xmlns:a16="http://schemas.microsoft.com/office/drawing/2014/main" id="{A5918B2B-AF62-4003-8020-907DF7A525F0}"/>
              </a:ext>
            </a:extLst>
          </p:cNvPr>
          <p:cNvPicPr>
            <a:picLocks noChangeAspect="1"/>
          </p:cNvPicPr>
          <p:nvPr/>
        </p:nvPicPr>
        <p:blipFill>
          <a:blip r:embed="rId4"/>
          <a:stretch>
            <a:fillRect/>
          </a:stretch>
        </p:blipFill>
        <p:spPr>
          <a:xfrm>
            <a:off x="1685610" y="1518331"/>
            <a:ext cx="3576320" cy="2519680"/>
          </a:xfrm>
          <a:prstGeom prst="rect">
            <a:avLst/>
          </a:prstGeom>
        </p:spPr>
      </p:pic>
      <p:sp>
        <p:nvSpPr>
          <p:cNvPr id="9" name="TextBox 8">
            <a:extLst>
              <a:ext uri="{FF2B5EF4-FFF2-40B4-BE49-F238E27FC236}">
                <a16:creationId xmlns:a16="http://schemas.microsoft.com/office/drawing/2014/main" id="{887617C0-9E5B-4C58-B837-3A03C331D497}"/>
              </a:ext>
            </a:extLst>
          </p:cNvPr>
          <p:cNvSpPr txBox="1"/>
          <p:nvPr/>
        </p:nvSpPr>
        <p:spPr>
          <a:xfrm>
            <a:off x="5664225" y="3391680"/>
            <a:ext cx="27726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useo Sans 500"/>
                <a:ea typeface="+mn-ea"/>
                <a:cs typeface="+mn-cs"/>
              </a:rPr>
              <a:t>Source: </a:t>
            </a:r>
            <a:r>
              <a:rPr kumimoji="0" lang="en-US" sz="1400" b="0" i="0" u="none" strike="noStrike" kern="1200" cap="none" spc="0" normalizeH="0" baseline="0" noProof="0" dirty="0" err="1">
                <a:ln>
                  <a:noFill/>
                </a:ln>
                <a:solidFill>
                  <a:srgbClr val="000000"/>
                </a:solidFill>
                <a:effectLst/>
                <a:uLnTx/>
                <a:uFillTx/>
                <a:latin typeface="Museo Sans 500"/>
                <a:ea typeface="+mn-ea"/>
                <a:cs typeface="+mn-cs"/>
              </a:rPr>
              <a:t>Brot</a:t>
            </a:r>
            <a:r>
              <a:rPr kumimoji="0" lang="en-US" sz="1400" b="0" i="0" u="none" strike="noStrike" kern="1200" cap="none" spc="0" normalizeH="0" baseline="0" noProof="0" dirty="0">
                <a:ln>
                  <a:noFill/>
                </a:ln>
                <a:solidFill>
                  <a:srgbClr val="000000"/>
                </a:solidFill>
                <a:effectLst/>
                <a:uLnTx/>
                <a:uFillTx/>
                <a:latin typeface="Museo Sans 500"/>
                <a:ea typeface="+mn-ea"/>
                <a:cs typeface="+mn-cs"/>
              </a:rPr>
              <a:t>-Goldberg et al. QJE (2017)</a:t>
            </a:r>
            <a:endParaRPr kumimoji="0" lang="nl-NL" sz="1400" b="0" i="0" u="none" strike="noStrike" kern="1200" cap="none" spc="0" normalizeH="0" baseline="0" noProof="0" dirty="0">
              <a:ln>
                <a:noFill/>
              </a:ln>
              <a:solidFill>
                <a:srgbClr val="000000"/>
              </a:solidFill>
              <a:effectLst/>
              <a:uLnTx/>
              <a:uFillTx/>
              <a:latin typeface="Museo Sans 500"/>
              <a:ea typeface="+mn-ea"/>
              <a:cs typeface="+mn-cs"/>
            </a:endParaRPr>
          </a:p>
        </p:txBody>
      </p:sp>
    </p:spTree>
    <p:extLst>
      <p:ext uri="{BB962C8B-B14F-4D97-AF65-F5344CB8AC3E}">
        <p14:creationId xmlns:p14="http://schemas.microsoft.com/office/powerpoint/2010/main" val="40286202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Doelmatig</a:t>
            </a:r>
            <a:r>
              <a:rPr lang="en-US" dirty="0"/>
              <a:t>?</a:t>
            </a:r>
          </a:p>
        </p:txBody>
      </p:sp>
      <p:sp>
        <p:nvSpPr>
          <p:cNvPr id="5" name="Tijdelijke aanduiding voor inhoud 4"/>
          <p:cNvSpPr>
            <a:spLocks noGrp="1"/>
          </p:cNvSpPr>
          <p:nvPr>
            <p:ph sz="quarter" idx="1"/>
          </p:nvPr>
        </p:nvSpPr>
        <p:spPr>
          <a:xfrm>
            <a:off x="606695" y="1255779"/>
            <a:ext cx="7930609" cy="3348000"/>
          </a:xfrm>
        </p:spPr>
        <p:txBody>
          <a:bodyPr/>
          <a:lstStyle/>
          <a:p>
            <a:r>
              <a:rPr lang="en-US" dirty="0" err="1">
                <a:solidFill>
                  <a:srgbClr val="002328"/>
                </a:solidFill>
              </a:rPr>
              <a:t>Kiezen</a:t>
            </a:r>
            <a:r>
              <a:rPr lang="en-US" dirty="0">
                <a:solidFill>
                  <a:srgbClr val="002328"/>
                </a:solidFill>
              </a:rPr>
              <a:t> de </a:t>
            </a:r>
            <a:r>
              <a:rPr lang="en-US" dirty="0" err="1">
                <a:solidFill>
                  <a:srgbClr val="002328"/>
                </a:solidFill>
              </a:rPr>
              <a:t>juiste</a:t>
            </a:r>
            <a:r>
              <a:rPr lang="en-US" dirty="0">
                <a:solidFill>
                  <a:srgbClr val="002328"/>
                </a:solidFill>
              </a:rPr>
              <a:t> </a:t>
            </a:r>
            <a:r>
              <a:rPr lang="en-US" dirty="0" err="1">
                <a:solidFill>
                  <a:srgbClr val="002328"/>
                </a:solidFill>
              </a:rPr>
              <a:t>mensen</a:t>
            </a:r>
            <a:r>
              <a:rPr lang="en-US" dirty="0">
                <a:solidFill>
                  <a:srgbClr val="002328"/>
                </a:solidFill>
              </a:rPr>
              <a:t> </a:t>
            </a:r>
            <a:r>
              <a:rPr lang="en-US" dirty="0" err="1">
                <a:solidFill>
                  <a:srgbClr val="002328"/>
                </a:solidFill>
              </a:rPr>
              <a:t>een</a:t>
            </a:r>
            <a:r>
              <a:rPr lang="en-US" dirty="0">
                <a:solidFill>
                  <a:srgbClr val="002328"/>
                </a:solidFill>
              </a:rPr>
              <a:t> </a:t>
            </a:r>
            <a:r>
              <a:rPr lang="en-US" dirty="0" err="1">
                <a:solidFill>
                  <a:srgbClr val="002328"/>
                </a:solidFill>
              </a:rPr>
              <a:t>hoog</a:t>
            </a:r>
            <a:r>
              <a:rPr lang="en-US" dirty="0">
                <a:solidFill>
                  <a:srgbClr val="002328"/>
                </a:solidFill>
              </a:rPr>
              <a:t> eigen </a:t>
            </a:r>
            <a:r>
              <a:rPr lang="en-US" dirty="0" err="1">
                <a:solidFill>
                  <a:srgbClr val="002328"/>
                </a:solidFill>
              </a:rPr>
              <a:t>risico</a:t>
            </a:r>
            <a:r>
              <a:rPr lang="en-US" dirty="0">
                <a:solidFill>
                  <a:srgbClr val="002328"/>
                </a:solidFill>
              </a:rPr>
              <a:t>?</a:t>
            </a:r>
          </a:p>
          <a:p>
            <a:endParaRPr lang="en-US" dirty="0">
              <a:solidFill>
                <a:srgbClr val="002328"/>
              </a:solidFill>
            </a:endParaRPr>
          </a:p>
          <a:p>
            <a:r>
              <a:rPr lang="en-US" dirty="0" err="1">
                <a:solidFill>
                  <a:srgbClr val="002328"/>
                </a:solidFill>
              </a:rPr>
              <a:t>Wordt</a:t>
            </a:r>
            <a:r>
              <a:rPr lang="en-US" dirty="0">
                <a:solidFill>
                  <a:srgbClr val="002328"/>
                </a:solidFill>
              </a:rPr>
              <a:t> de </a:t>
            </a:r>
            <a:r>
              <a:rPr lang="en-US" dirty="0" err="1">
                <a:solidFill>
                  <a:srgbClr val="002328"/>
                </a:solidFill>
              </a:rPr>
              <a:t>juiste</a:t>
            </a:r>
            <a:r>
              <a:rPr lang="en-US" dirty="0">
                <a:solidFill>
                  <a:srgbClr val="002328"/>
                </a:solidFill>
              </a:rPr>
              <a:t> </a:t>
            </a:r>
            <a:r>
              <a:rPr lang="en-US" dirty="0" err="1">
                <a:solidFill>
                  <a:srgbClr val="002328"/>
                </a:solidFill>
              </a:rPr>
              <a:t>zorg</a:t>
            </a:r>
            <a:r>
              <a:rPr lang="en-US" dirty="0">
                <a:solidFill>
                  <a:srgbClr val="002328"/>
                </a:solidFill>
              </a:rPr>
              <a:t> </a:t>
            </a:r>
            <a:r>
              <a:rPr lang="en-US" dirty="0" err="1">
                <a:solidFill>
                  <a:srgbClr val="002328"/>
                </a:solidFill>
              </a:rPr>
              <a:t>vermeden</a:t>
            </a:r>
            <a:r>
              <a:rPr lang="en-US" dirty="0">
                <a:solidFill>
                  <a:srgbClr val="002328"/>
                </a:solidFill>
              </a:rPr>
              <a:t>, en </a:t>
            </a:r>
            <a:r>
              <a:rPr lang="en-US" dirty="0" err="1">
                <a:solidFill>
                  <a:srgbClr val="002328"/>
                </a:solidFill>
              </a:rPr>
              <a:t>zijn</a:t>
            </a:r>
            <a:r>
              <a:rPr lang="en-US" dirty="0">
                <a:solidFill>
                  <a:srgbClr val="002328"/>
                </a:solidFill>
              </a:rPr>
              <a:t> er </a:t>
            </a:r>
            <a:r>
              <a:rPr lang="en-US" dirty="0" err="1">
                <a:solidFill>
                  <a:srgbClr val="002328"/>
                </a:solidFill>
              </a:rPr>
              <a:t>geen</a:t>
            </a:r>
            <a:r>
              <a:rPr lang="en-US" dirty="0">
                <a:solidFill>
                  <a:srgbClr val="002328"/>
                </a:solidFill>
              </a:rPr>
              <a:t> </a:t>
            </a:r>
            <a:r>
              <a:rPr lang="en-US" dirty="0" err="1">
                <a:solidFill>
                  <a:srgbClr val="002328"/>
                </a:solidFill>
              </a:rPr>
              <a:t>gezondheidsgevolgen</a:t>
            </a:r>
            <a:r>
              <a:rPr lang="en-US" dirty="0">
                <a:solidFill>
                  <a:srgbClr val="002328"/>
                </a:solidFill>
              </a:rPr>
              <a:t>?</a:t>
            </a: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p:txBody>
      </p:sp>
    </p:spTree>
    <p:extLst>
      <p:ext uri="{BB962C8B-B14F-4D97-AF65-F5344CB8AC3E}">
        <p14:creationId xmlns:p14="http://schemas.microsoft.com/office/powerpoint/2010/main" val="365536946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Veel</a:t>
            </a:r>
            <a:r>
              <a:rPr lang="en-US" dirty="0"/>
              <a:t> </a:t>
            </a:r>
            <a:r>
              <a:rPr lang="en-US" dirty="0" err="1"/>
              <a:t>te</a:t>
            </a:r>
            <a:r>
              <a:rPr lang="en-US" dirty="0"/>
              <a:t> </a:t>
            </a:r>
            <a:r>
              <a:rPr lang="en-US" dirty="0" err="1"/>
              <a:t>weinig</a:t>
            </a:r>
            <a:r>
              <a:rPr lang="en-US" dirty="0"/>
              <a:t> </a:t>
            </a:r>
            <a:r>
              <a:rPr lang="en-US" dirty="0" err="1"/>
              <a:t>mensen</a:t>
            </a:r>
            <a:r>
              <a:rPr lang="en-US" dirty="0"/>
              <a:t> </a:t>
            </a:r>
            <a:r>
              <a:rPr lang="en-US" dirty="0" err="1"/>
              <a:t>kiezen</a:t>
            </a:r>
            <a:r>
              <a:rPr lang="en-US" dirty="0"/>
              <a:t> </a:t>
            </a:r>
            <a:r>
              <a:rPr lang="en-US" dirty="0" err="1"/>
              <a:t>hoog</a:t>
            </a:r>
            <a:r>
              <a:rPr lang="en-US" dirty="0"/>
              <a:t> eigen </a:t>
            </a:r>
            <a:r>
              <a:rPr lang="en-US" dirty="0" err="1"/>
              <a:t>risico</a:t>
            </a:r>
            <a:endParaRPr lang="en-US" dirty="0"/>
          </a:p>
        </p:txBody>
      </p:sp>
      <p:sp>
        <p:nvSpPr>
          <p:cNvPr id="5" name="Tijdelijke aanduiding voor inhoud 4"/>
          <p:cNvSpPr>
            <a:spLocks noGrp="1"/>
          </p:cNvSpPr>
          <p:nvPr>
            <p:ph sz="quarter" idx="1"/>
          </p:nvPr>
        </p:nvSpPr>
        <p:spPr>
          <a:xfrm>
            <a:off x="493200" y="972000"/>
            <a:ext cx="7930609" cy="3348000"/>
          </a:xfrm>
        </p:spPr>
        <p:txBody>
          <a:bodyPr/>
          <a:lstStyle/>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p:txBody>
      </p:sp>
      <p:pic>
        <p:nvPicPr>
          <p:cNvPr id="3" name="Picture 2">
            <a:extLst>
              <a:ext uri="{FF2B5EF4-FFF2-40B4-BE49-F238E27FC236}">
                <a16:creationId xmlns:a16="http://schemas.microsoft.com/office/drawing/2014/main" id="{6CD9A5A8-E375-4349-AB2C-1CB30459A09B}"/>
              </a:ext>
            </a:extLst>
          </p:cNvPr>
          <p:cNvPicPr>
            <a:picLocks noChangeAspect="1"/>
          </p:cNvPicPr>
          <p:nvPr/>
        </p:nvPicPr>
        <p:blipFill>
          <a:blip r:embed="rId3"/>
          <a:stretch>
            <a:fillRect/>
          </a:stretch>
        </p:blipFill>
        <p:spPr>
          <a:xfrm>
            <a:off x="606696" y="1187600"/>
            <a:ext cx="5405120" cy="3708400"/>
          </a:xfrm>
          <a:prstGeom prst="rect">
            <a:avLst/>
          </a:prstGeom>
        </p:spPr>
      </p:pic>
      <p:sp>
        <p:nvSpPr>
          <p:cNvPr id="6" name="TextBox 5">
            <a:extLst>
              <a:ext uri="{FF2B5EF4-FFF2-40B4-BE49-F238E27FC236}">
                <a16:creationId xmlns:a16="http://schemas.microsoft.com/office/drawing/2014/main" id="{729C0F27-28A0-4427-931E-E40B6539552F}"/>
              </a:ext>
            </a:extLst>
          </p:cNvPr>
          <p:cNvSpPr txBox="1"/>
          <p:nvPr/>
        </p:nvSpPr>
        <p:spPr>
          <a:xfrm>
            <a:off x="6125311" y="3593903"/>
            <a:ext cx="277267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useo Sans 500"/>
                <a:ea typeface="+mn-ea"/>
                <a:cs typeface="+mn-cs"/>
              </a:rPr>
              <a:t>Source: Handel et al. (2025)</a:t>
            </a:r>
            <a:endParaRPr kumimoji="0" lang="nl-NL" sz="1400" b="0" i="0" u="none" strike="noStrike" kern="1200" cap="none" spc="0" normalizeH="0" baseline="0" noProof="0" dirty="0">
              <a:ln>
                <a:noFill/>
              </a:ln>
              <a:solidFill>
                <a:srgbClr val="000000"/>
              </a:solidFill>
              <a:effectLst/>
              <a:uLnTx/>
              <a:uFillTx/>
              <a:latin typeface="Museo Sans 500"/>
              <a:ea typeface="+mn-ea"/>
              <a:cs typeface="+mn-cs"/>
            </a:endParaRPr>
          </a:p>
        </p:txBody>
      </p:sp>
    </p:spTree>
    <p:extLst>
      <p:ext uri="{BB962C8B-B14F-4D97-AF65-F5344CB8AC3E}">
        <p14:creationId xmlns:p14="http://schemas.microsoft.com/office/powerpoint/2010/main" val="5527358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Eigen </a:t>
            </a:r>
            <a:r>
              <a:rPr lang="en-US" dirty="0" err="1"/>
              <a:t>risico</a:t>
            </a:r>
            <a:r>
              <a:rPr lang="en-US" dirty="0"/>
              <a:t> Medicare prescription drugs (VS)</a:t>
            </a:r>
          </a:p>
        </p:txBody>
      </p:sp>
      <p:sp>
        <p:nvSpPr>
          <p:cNvPr id="5" name="Tijdelijke aanduiding voor inhoud 4"/>
          <p:cNvSpPr>
            <a:spLocks noGrp="1"/>
          </p:cNvSpPr>
          <p:nvPr>
            <p:ph sz="quarter" idx="1"/>
          </p:nvPr>
        </p:nvSpPr>
        <p:spPr>
          <a:xfrm>
            <a:off x="493200" y="972000"/>
            <a:ext cx="7930609" cy="3348000"/>
          </a:xfrm>
        </p:spPr>
        <p:txBody>
          <a:bodyPr/>
          <a:lstStyle/>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p:txBody>
      </p:sp>
      <p:pic>
        <p:nvPicPr>
          <p:cNvPr id="7" name="Picture 6">
            <a:extLst>
              <a:ext uri="{FF2B5EF4-FFF2-40B4-BE49-F238E27FC236}">
                <a16:creationId xmlns:a16="http://schemas.microsoft.com/office/drawing/2014/main" id="{7BA593D9-743E-4BC9-80BA-6E1F8AABA5BE}"/>
              </a:ext>
            </a:extLst>
          </p:cNvPr>
          <p:cNvPicPr>
            <a:picLocks noChangeAspect="1"/>
          </p:cNvPicPr>
          <p:nvPr/>
        </p:nvPicPr>
        <p:blipFill>
          <a:blip r:embed="rId3"/>
          <a:stretch>
            <a:fillRect/>
          </a:stretch>
        </p:blipFill>
        <p:spPr>
          <a:xfrm>
            <a:off x="491525" y="1157374"/>
            <a:ext cx="6949440" cy="3423920"/>
          </a:xfrm>
          <a:prstGeom prst="rect">
            <a:avLst/>
          </a:prstGeom>
        </p:spPr>
      </p:pic>
      <p:sp>
        <p:nvSpPr>
          <p:cNvPr id="8" name="Rectangle 7">
            <a:extLst>
              <a:ext uri="{FF2B5EF4-FFF2-40B4-BE49-F238E27FC236}">
                <a16:creationId xmlns:a16="http://schemas.microsoft.com/office/drawing/2014/main" id="{0C2A86F6-4DA8-4FEF-89E0-02EB1CBCE8E3}"/>
              </a:ext>
            </a:extLst>
          </p:cNvPr>
          <p:cNvSpPr/>
          <p:nvPr/>
        </p:nvSpPr>
        <p:spPr>
          <a:xfrm>
            <a:off x="3524425" y="879313"/>
            <a:ext cx="1367405" cy="18537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Museo Sans 500"/>
              <a:ea typeface="+mn-ea"/>
              <a:cs typeface="+mn-cs"/>
            </a:endParaRPr>
          </a:p>
        </p:txBody>
      </p:sp>
      <p:sp>
        <p:nvSpPr>
          <p:cNvPr id="9" name="TextBox 8">
            <a:extLst>
              <a:ext uri="{FF2B5EF4-FFF2-40B4-BE49-F238E27FC236}">
                <a16:creationId xmlns:a16="http://schemas.microsoft.com/office/drawing/2014/main" id="{282C361E-ACC6-40A9-A7BC-FB9634DC1F3A}"/>
              </a:ext>
            </a:extLst>
          </p:cNvPr>
          <p:cNvSpPr txBox="1"/>
          <p:nvPr/>
        </p:nvSpPr>
        <p:spPr>
          <a:xfrm>
            <a:off x="5988596" y="4104910"/>
            <a:ext cx="277267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useo Sans 500"/>
                <a:ea typeface="+mn-ea"/>
                <a:cs typeface="+mn-cs"/>
              </a:rPr>
              <a:t>Source: Chandra et al. (2024)</a:t>
            </a:r>
            <a:endParaRPr kumimoji="0" lang="nl-NL" sz="1400" b="0" i="0" u="none" strike="noStrike" kern="1200" cap="none" spc="0" normalizeH="0" baseline="0" noProof="0" dirty="0">
              <a:ln>
                <a:noFill/>
              </a:ln>
              <a:solidFill>
                <a:srgbClr val="000000"/>
              </a:solidFill>
              <a:effectLst/>
              <a:uLnTx/>
              <a:uFillTx/>
              <a:latin typeface="Museo Sans 500"/>
              <a:ea typeface="+mn-ea"/>
              <a:cs typeface="+mn-cs"/>
            </a:endParaRPr>
          </a:p>
        </p:txBody>
      </p:sp>
    </p:spTree>
    <p:extLst>
      <p:ext uri="{BB962C8B-B14F-4D97-AF65-F5344CB8AC3E}">
        <p14:creationId xmlns:p14="http://schemas.microsoft.com/office/powerpoint/2010/main" val="2168264899"/>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Eigen </a:t>
            </a:r>
            <a:r>
              <a:rPr lang="en-US" dirty="0" err="1"/>
              <a:t>risico</a:t>
            </a:r>
            <a:r>
              <a:rPr lang="en-US" dirty="0"/>
              <a:t> </a:t>
            </a:r>
            <a:r>
              <a:rPr lang="en-US" dirty="0" err="1"/>
              <a:t>kan</a:t>
            </a:r>
            <a:r>
              <a:rPr lang="en-US" dirty="0"/>
              <a:t> </a:t>
            </a:r>
            <a:r>
              <a:rPr lang="en-US" dirty="0" err="1"/>
              <a:t>leiden</a:t>
            </a:r>
            <a:r>
              <a:rPr lang="en-US" dirty="0"/>
              <a:t> tot </a:t>
            </a:r>
            <a:r>
              <a:rPr lang="en-US" dirty="0" err="1"/>
              <a:t>hogere</a:t>
            </a:r>
            <a:r>
              <a:rPr lang="en-US" dirty="0"/>
              <a:t> </a:t>
            </a:r>
            <a:r>
              <a:rPr lang="en-US" dirty="0" err="1"/>
              <a:t>sterfte</a:t>
            </a:r>
            <a:endParaRPr lang="en-US" dirty="0"/>
          </a:p>
        </p:txBody>
      </p:sp>
      <p:sp>
        <p:nvSpPr>
          <p:cNvPr id="5" name="Tijdelijke aanduiding voor inhoud 4"/>
          <p:cNvSpPr>
            <a:spLocks noGrp="1"/>
          </p:cNvSpPr>
          <p:nvPr>
            <p:ph sz="quarter" idx="1"/>
          </p:nvPr>
        </p:nvSpPr>
        <p:spPr>
          <a:xfrm>
            <a:off x="493200" y="972000"/>
            <a:ext cx="7930609" cy="3348000"/>
          </a:xfrm>
        </p:spPr>
        <p:txBody>
          <a:bodyPr/>
          <a:lstStyle/>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a:p>
            <a:endParaRPr lang="en-US" dirty="0">
              <a:solidFill>
                <a:srgbClr val="002328"/>
              </a:solidFill>
            </a:endParaRPr>
          </a:p>
        </p:txBody>
      </p:sp>
      <p:sp>
        <p:nvSpPr>
          <p:cNvPr id="8" name="Rectangle 7">
            <a:extLst>
              <a:ext uri="{FF2B5EF4-FFF2-40B4-BE49-F238E27FC236}">
                <a16:creationId xmlns:a16="http://schemas.microsoft.com/office/drawing/2014/main" id="{0C2A86F6-4DA8-4FEF-89E0-02EB1CBCE8E3}"/>
              </a:ext>
            </a:extLst>
          </p:cNvPr>
          <p:cNvSpPr/>
          <p:nvPr/>
        </p:nvSpPr>
        <p:spPr>
          <a:xfrm>
            <a:off x="3524425" y="879313"/>
            <a:ext cx="1367405" cy="18537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Museo Sans 500"/>
              <a:ea typeface="+mn-ea"/>
              <a:cs typeface="+mn-cs"/>
            </a:endParaRPr>
          </a:p>
        </p:txBody>
      </p:sp>
      <p:pic>
        <p:nvPicPr>
          <p:cNvPr id="11" name="Picture 10">
            <a:extLst>
              <a:ext uri="{FF2B5EF4-FFF2-40B4-BE49-F238E27FC236}">
                <a16:creationId xmlns:a16="http://schemas.microsoft.com/office/drawing/2014/main" id="{8143134F-BEBE-475A-8563-3ABF71942661}"/>
              </a:ext>
            </a:extLst>
          </p:cNvPr>
          <p:cNvPicPr>
            <a:picLocks noChangeAspect="1"/>
          </p:cNvPicPr>
          <p:nvPr/>
        </p:nvPicPr>
        <p:blipFill>
          <a:blip r:embed="rId3"/>
          <a:stretch>
            <a:fillRect/>
          </a:stretch>
        </p:blipFill>
        <p:spPr>
          <a:xfrm>
            <a:off x="1808089" y="823500"/>
            <a:ext cx="4226560" cy="2133600"/>
          </a:xfrm>
          <a:prstGeom prst="rect">
            <a:avLst/>
          </a:prstGeom>
        </p:spPr>
      </p:pic>
      <p:pic>
        <p:nvPicPr>
          <p:cNvPr id="13" name="Picture 12">
            <a:extLst>
              <a:ext uri="{FF2B5EF4-FFF2-40B4-BE49-F238E27FC236}">
                <a16:creationId xmlns:a16="http://schemas.microsoft.com/office/drawing/2014/main" id="{25A8BBB2-6255-461A-81F3-FDF427053771}"/>
              </a:ext>
            </a:extLst>
          </p:cNvPr>
          <p:cNvPicPr>
            <a:picLocks noChangeAspect="1"/>
          </p:cNvPicPr>
          <p:nvPr/>
        </p:nvPicPr>
        <p:blipFill>
          <a:blip r:embed="rId4"/>
          <a:stretch>
            <a:fillRect/>
          </a:stretch>
        </p:blipFill>
        <p:spPr>
          <a:xfrm>
            <a:off x="1767449" y="2706421"/>
            <a:ext cx="4307840" cy="2489200"/>
          </a:xfrm>
          <a:prstGeom prst="rect">
            <a:avLst/>
          </a:prstGeom>
        </p:spPr>
      </p:pic>
      <p:sp>
        <p:nvSpPr>
          <p:cNvPr id="14" name="TextBox 13">
            <a:extLst>
              <a:ext uri="{FF2B5EF4-FFF2-40B4-BE49-F238E27FC236}">
                <a16:creationId xmlns:a16="http://schemas.microsoft.com/office/drawing/2014/main" id="{1E352190-9339-4F9D-BD3E-6516B4AA8C22}"/>
              </a:ext>
            </a:extLst>
          </p:cNvPr>
          <p:cNvSpPr txBox="1"/>
          <p:nvPr/>
        </p:nvSpPr>
        <p:spPr>
          <a:xfrm>
            <a:off x="6034649" y="3951021"/>
            <a:ext cx="277267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useo Sans 500"/>
                <a:ea typeface="+mn-ea"/>
                <a:cs typeface="+mn-cs"/>
              </a:rPr>
              <a:t>Source: Chandra et al. (2024)</a:t>
            </a:r>
            <a:endParaRPr kumimoji="0" lang="nl-NL" sz="1400" b="0" i="0" u="none" strike="noStrike" kern="1200" cap="none" spc="0" normalizeH="0" baseline="0" noProof="0" dirty="0">
              <a:ln>
                <a:noFill/>
              </a:ln>
              <a:solidFill>
                <a:srgbClr val="000000"/>
              </a:solidFill>
              <a:effectLst/>
              <a:uLnTx/>
              <a:uFillTx/>
              <a:latin typeface="Museo Sans 500"/>
              <a:ea typeface="+mn-ea"/>
              <a:cs typeface="+mn-cs"/>
            </a:endParaRPr>
          </a:p>
        </p:txBody>
      </p:sp>
    </p:spTree>
    <p:extLst>
      <p:ext uri="{BB962C8B-B14F-4D97-AF65-F5344CB8AC3E}">
        <p14:creationId xmlns:p14="http://schemas.microsoft.com/office/powerpoint/2010/main" val="389996214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Eigen </a:t>
            </a:r>
            <a:r>
              <a:rPr lang="en-US" dirty="0" err="1"/>
              <a:t>risico</a:t>
            </a:r>
            <a:r>
              <a:rPr lang="en-US" dirty="0"/>
              <a:t> in Nederland?</a:t>
            </a:r>
          </a:p>
        </p:txBody>
      </p:sp>
      <p:sp>
        <p:nvSpPr>
          <p:cNvPr id="5" name="Tijdelijke aanduiding voor inhoud 4"/>
          <p:cNvSpPr>
            <a:spLocks noGrp="1"/>
          </p:cNvSpPr>
          <p:nvPr>
            <p:ph sz="quarter" idx="1"/>
          </p:nvPr>
        </p:nvSpPr>
        <p:spPr>
          <a:xfrm>
            <a:off x="493200" y="1245269"/>
            <a:ext cx="7771569" cy="3348000"/>
          </a:xfrm>
        </p:spPr>
        <p:txBody>
          <a:bodyPr/>
          <a:lstStyle/>
          <a:p>
            <a:r>
              <a:rPr lang="en-US" dirty="0" err="1">
                <a:solidFill>
                  <a:srgbClr val="002328"/>
                </a:solidFill>
              </a:rPr>
              <a:t>Meeste</a:t>
            </a:r>
            <a:r>
              <a:rPr lang="en-US" dirty="0">
                <a:solidFill>
                  <a:srgbClr val="002328"/>
                </a:solidFill>
              </a:rPr>
              <a:t> </a:t>
            </a:r>
            <a:r>
              <a:rPr lang="en-US" dirty="0" err="1">
                <a:solidFill>
                  <a:srgbClr val="002328"/>
                </a:solidFill>
              </a:rPr>
              <a:t>gezondheidseconomen</a:t>
            </a:r>
            <a:r>
              <a:rPr lang="en-US" dirty="0">
                <a:solidFill>
                  <a:srgbClr val="002328"/>
                </a:solidFill>
              </a:rPr>
              <a:t> </a:t>
            </a:r>
            <a:r>
              <a:rPr lang="en-US" dirty="0" err="1">
                <a:solidFill>
                  <a:srgbClr val="002328"/>
                </a:solidFill>
              </a:rPr>
              <a:t>zullen</a:t>
            </a:r>
            <a:r>
              <a:rPr lang="en-US" dirty="0">
                <a:solidFill>
                  <a:srgbClr val="002328"/>
                </a:solidFill>
              </a:rPr>
              <a:t> </a:t>
            </a:r>
            <a:r>
              <a:rPr lang="en-US" dirty="0" err="1">
                <a:solidFill>
                  <a:srgbClr val="002328"/>
                </a:solidFill>
              </a:rPr>
              <a:t>zeggen</a:t>
            </a:r>
            <a:r>
              <a:rPr lang="en-US" dirty="0">
                <a:solidFill>
                  <a:srgbClr val="002328"/>
                </a:solidFill>
              </a:rPr>
              <a:t> </a:t>
            </a:r>
            <a:r>
              <a:rPr lang="en-US" dirty="0" err="1">
                <a:solidFill>
                  <a:srgbClr val="002328"/>
                </a:solidFill>
              </a:rPr>
              <a:t>dat</a:t>
            </a:r>
            <a:r>
              <a:rPr lang="en-US" dirty="0">
                <a:solidFill>
                  <a:srgbClr val="002328"/>
                </a:solidFill>
              </a:rPr>
              <a:t> </a:t>
            </a:r>
            <a:r>
              <a:rPr lang="en-US" dirty="0" err="1">
                <a:solidFill>
                  <a:srgbClr val="002328"/>
                </a:solidFill>
              </a:rPr>
              <a:t>enige</a:t>
            </a:r>
            <a:r>
              <a:rPr lang="en-US" dirty="0">
                <a:solidFill>
                  <a:srgbClr val="002328"/>
                </a:solidFill>
              </a:rPr>
              <a:t> </a:t>
            </a:r>
            <a:r>
              <a:rPr lang="en-US" dirty="0" err="1">
                <a:solidFill>
                  <a:srgbClr val="002328"/>
                </a:solidFill>
              </a:rPr>
              <a:t>vorm</a:t>
            </a:r>
            <a:r>
              <a:rPr lang="en-US" dirty="0">
                <a:solidFill>
                  <a:srgbClr val="002328"/>
                </a:solidFill>
              </a:rPr>
              <a:t> van </a:t>
            </a:r>
            <a:r>
              <a:rPr lang="en-US" dirty="0" err="1">
                <a:solidFill>
                  <a:srgbClr val="002328"/>
                </a:solidFill>
              </a:rPr>
              <a:t>kostenbewustzijn</a:t>
            </a:r>
            <a:r>
              <a:rPr lang="en-US" dirty="0">
                <a:solidFill>
                  <a:srgbClr val="002328"/>
                </a:solidFill>
              </a:rPr>
              <a:t> (eigen </a:t>
            </a:r>
            <a:r>
              <a:rPr lang="en-US" dirty="0" err="1">
                <a:solidFill>
                  <a:srgbClr val="002328"/>
                </a:solidFill>
              </a:rPr>
              <a:t>risico</a:t>
            </a:r>
            <a:r>
              <a:rPr lang="en-US" dirty="0">
                <a:solidFill>
                  <a:srgbClr val="002328"/>
                </a:solidFill>
              </a:rPr>
              <a:t>, eigen </a:t>
            </a:r>
            <a:r>
              <a:rPr lang="en-US" dirty="0" err="1">
                <a:solidFill>
                  <a:srgbClr val="002328"/>
                </a:solidFill>
              </a:rPr>
              <a:t>betaling</a:t>
            </a:r>
            <a:r>
              <a:rPr lang="en-US" dirty="0">
                <a:solidFill>
                  <a:srgbClr val="002328"/>
                </a:solidFill>
              </a:rPr>
              <a:t>, etc.) </a:t>
            </a:r>
            <a:r>
              <a:rPr lang="en-US" dirty="0" err="1">
                <a:solidFill>
                  <a:srgbClr val="002328"/>
                </a:solidFill>
              </a:rPr>
              <a:t>noodzakelijk</a:t>
            </a:r>
            <a:r>
              <a:rPr lang="en-US" dirty="0">
                <a:solidFill>
                  <a:srgbClr val="002328"/>
                </a:solidFill>
              </a:rPr>
              <a:t> is</a:t>
            </a:r>
          </a:p>
          <a:p>
            <a:endParaRPr lang="en-US" dirty="0">
              <a:solidFill>
                <a:srgbClr val="002328"/>
              </a:solidFill>
            </a:endParaRPr>
          </a:p>
          <a:p>
            <a:r>
              <a:rPr lang="en-US" dirty="0" err="1">
                <a:solidFill>
                  <a:srgbClr val="002328"/>
                </a:solidFill>
              </a:rPr>
              <a:t>Huidige</a:t>
            </a:r>
            <a:r>
              <a:rPr lang="en-US" dirty="0">
                <a:solidFill>
                  <a:srgbClr val="002328"/>
                </a:solidFill>
              </a:rPr>
              <a:t> </a:t>
            </a:r>
            <a:r>
              <a:rPr lang="en-US" dirty="0" err="1">
                <a:solidFill>
                  <a:srgbClr val="002328"/>
                </a:solidFill>
              </a:rPr>
              <a:t>manier</a:t>
            </a:r>
            <a:r>
              <a:rPr lang="en-US" dirty="0">
                <a:solidFill>
                  <a:srgbClr val="002328"/>
                </a:solidFill>
              </a:rPr>
              <a:t> van eigen </a:t>
            </a:r>
            <a:r>
              <a:rPr lang="en-US" dirty="0" err="1">
                <a:solidFill>
                  <a:srgbClr val="002328"/>
                </a:solidFill>
              </a:rPr>
              <a:t>risico</a:t>
            </a:r>
            <a:r>
              <a:rPr lang="en-US" dirty="0">
                <a:solidFill>
                  <a:srgbClr val="002328"/>
                </a:solidFill>
              </a:rPr>
              <a:t> in Nederland is </a:t>
            </a:r>
            <a:r>
              <a:rPr lang="en-US" dirty="0" err="1">
                <a:solidFill>
                  <a:srgbClr val="002328"/>
                </a:solidFill>
              </a:rPr>
              <a:t>ondoelmatig</a:t>
            </a:r>
            <a:r>
              <a:rPr lang="en-US" dirty="0">
                <a:solidFill>
                  <a:srgbClr val="002328"/>
                </a:solidFill>
              </a:rPr>
              <a:t> en </a:t>
            </a:r>
            <a:r>
              <a:rPr lang="en-US" dirty="0" err="1">
                <a:solidFill>
                  <a:srgbClr val="002328"/>
                </a:solidFill>
              </a:rPr>
              <a:t>volgens</a:t>
            </a:r>
            <a:r>
              <a:rPr lang="en-US" dirty="0">
                <a:solidFill>
                  <a:srgbClr val="002328"/>
                </a:solidFill>
              </a:rPr>
              <a:t> </a:t>
            </a:r>
            <a:r>
              <a:rPr lang="en-US" dirty="0" err="1">
                <a:solidFill>
                  <a:srgbClr val="002328"/>
                </a:solidFill>
              </a:rPr>
              <a:t>sommigen</a:t>
            </a:r>
            <a:r>
              <a:rPr lang="en-US" dirty="0">
                <a:solidFill>
                  <a:srgbClr val="002328"/>
                </a:solidFill>
              </a:rPr>
              <a:t> </a:t>
            </a:r>
            <a:r>
              <a:rPr lang="en-US" dirty="0" err="1">
                <a:solidFill>
                  <a:srgbClr val="002328"/>
                </a:solidFill>
              </a:rPr>
              <a:t>oneerlijk</a:t>
            </a:r>
            <a:endParaRPr lang="en-US" dirty="0">
              <a:solidFill>
                <a:srgbClr val="002328"/>
              </a:solidFill>
            </a:endParaRPr>
          </a:p>
          <a:p>
            <a:endParaRPr lang="en-US" dirty="0">
              <a:solidFill>
                <a:srgbClr val="002328"/>
              </a:solidFill>
            </a:endParaRPr>
          </a:p>
          <a:p>
            <a:r>
              <a:rPr lang="en-US" dirty="0" err="1">
                <a:solidFill>
                  <a:srgbClr val="002328"/>
                </a:solidFill>
              </a:rPr>
              <a:t>Verlagen</a:t>
            </a:r>
            <a:r>
              <a:rPr lang="en-US" dirty="0">
                <a:solidFill>
                  <a:srgbClr val="002328"/>
                </a:solidFill>
              </a:rPr>
              <a:t> van eigen </a:t>
            </a:r>
            <a:r>
              <a:rPr lang="en-US" dirty="0" err="1">
                <a:solidFill>
                  <a:srgbClr val="002328"/>
                </a:solidFill>
              </a:rPr>
              <a:t>risico</a:t>
            </a:r>
            <a:r>
              <a:rPr lang="en-US" dirty="0">
                <a:solidFill>
                  <a:srgbClr val="002328"/>
                </a:solidFill>
              </a:rPr>
              <a:t> is </a:t>
            </a:r>
            <a:r>
              <a:rPr lang="en-US" dirty="0" err="1">
                <a:solidFill>
                  <a:srgbClr val="002328"/>
                </a:solidFill>
              </a:rPr>
              <a:t>echter</a:t>
            </a:r>
            <a:r>
              <a:rPr lang="en-US" dirty="0">
                <a:solidFill>
                  <a:srgbClr val="002328"/>
                </a:solidFill>
              </a:rPr>
              <a:t> </a:t>
            </a:r>
            <a:r>
              <a:rPr lang="en-US" dirty="0" err="1">
                <a:solidFill>
                  <a:srgbClr val="002328"/>
                </a:solidFill>
              </a:rPr>
              <a:t>zeer</a:t>
            </a:r>
            <a:r>
              <a:rPr lang="en-US" dirty="0">
                <a:solidFill>
                  <a:srgbClr val="002328"/>
                </a:solidFill>
              </a:rPr>
              <a:t> </a:t>
            </a:r>
            <a:r>
              <a:rPr lang="en-US" dirty="0" err="1">
                <a:solidFill>
                  <a:srgbClr val="002328"/>
                </a:solidFill>
              </a:rPr>
              <a:t>kostbaar</a:t>
            </a:r>
            <a:r>
              <a:rPr lang="en-US" dirty="0">
                <a:solidFill>
                  <a:srgbClr val="002328"/>
                </a:solidFill>
              </a:rPr>
              <a:t> </a:t>
            </a:r>
            <a:r>
              <a:rPr lang="en-US" dirty="0" err="1">
                <a:solidFill>
                  <a:srgbClr val="002328"/>
                </a:solidFill>
              </a:rPr>
              <a:t>en</a:t>
            </a:r>
            <a:r>
              <a:rPr lang="en-US" dirty="0">
                <a:solidFill>
                  <a:srgbClr val="002328"/>
                </a:solidFill>
              </a:rPr>
              <a:t> </a:t>
            </a:r>
            <a:r>
              <a:rPr lang="en-US" dirty="0" err="1">
                <a:solidFill>
                  <a:srgbClr val="002328"/>
                </a:solidFill>
              </a:rPr>
              <a:t>mogelijk</a:t>
            </a:r>
            <a:r>
              <a:rPr lang="en-US" dirty="0">
                <a:solidFill>
                  <a:srgbClr val="002328"/>
                </a:solidFill>
              </a:rPr>
              <a:t> </a:t>
            </a:r>
            <a:r>
              <a:rPr lang="en-US" dirty="0" err="1">
                <a:solidFill>
                  <a:srgbClr val="002328"/>
                </a:solidFill>
              </a:rPr>
              <a:t>zijn</a:t>
            </a:r>
            <a:r>
              <a:rPr lang="en-US" dirty="0">
                <a:solidFill>
                  <a:srgbClr val="002328"/>
                </a:solidFill>
              </a:rPr>
              <a:t> </a:t>
            </a:r>
            <a:r>
              <a:rPr lang="en-US" dirty="0" err="1">
                <a:solidFill>
                  <a:srgbClr val="002328"/>
                </a:solidFill>
              </a:rPr>
              <a:t>lagere</a:t>
            </a:r>
            <a:r>
              <a:rPr lang="en-US" dirty="0">
                <a:solidFill>
                  <a:srgbClr val="002328"/>
                </a:solidFill>
              </a:rPr>
              <a:t> </a:t>
            </a:r>
            <a:r>
              <a:rPr lang="en-US" dirty="0" err="1">
                <a:solidFill>
                  <a:srgbClr val="002328"/>
                </a:solidFill>
              </a:rPr>
              <a:t>inkomens</a:t>
            </a:r>
            <a:r>
              <a:rPr lang="en-US" dirty="0">
                <a:solidFill>
                  <a:srgbClr val="002328"/>
                </a:solidFill>
              </a:rPr>
              <a:t> </a:t>
            </a:r>
            <a:r>
              <a:rPr lang="en-US" dirty="0" err="1">
                <a:solidFill>
                  <a:srgbClr val="002328"/>
                </a:solidFill>
              </a:rPr>
              <a:t>slechter</a:t>
            </a:r>
            <a:r>
              <a:rPr lang="en-US" dirty="0">
                <a:solidFill>
                  <a:srgbClr val="002328"/>
                </a:solidFill>
              </a:rPr>
              <a:t> </a:t>
            </a:r>
            <a:r>
              <a:rPr lang="en-US" dirty="0" err="1">
                <a:solidFill>
                  <a:srgbClr val="002328"/>
                </a:solidFill>
              </a:rPr>
              <a:t>af</a:t>
            </a:r>
            <a:r>
              <a:rPr lang="en-US" dirty="0">
                <a:solidFill>
                  <a:srgbClr val="002328"/>
                </a:solidFill>
              </a:rPr>
              <a:t> door </a:t>
            </a:r>
            <a:r>
              <a:rPr lang="en-US" dirty="0" err="1">
                <a:solidFill>
                  <a:srgbClr val="002328"/>
                </a:solidFill>
              </a:rPr>
              <a:t>stijgende</a:t>
            </a:r>
            <a:r>
              <a:rPr lang="en-US" dirty="0">
                <a:solidFill>
                  <a:srgbClr val="002328"/>
                </a:solidFill>
              </a:rPr>
              <a:t> </a:t>
            </a:r>
            <a:r>
              <a:rPr lang="en-US" dirty="0" err="1">
                <a:solidFill>
                  <a:srgbClr val="002328"/>
                </a:solidFill>
              </a:rPr>
              <a:t>premie</a:t>
            </a:r>
            <a:endParaRPr lang="en-US" dirty="0">
              <a:solidFill>
                <a:srgbClr val="002328"/>
              </a:solidFill>
            </a:endParaRPr>
          </a:p>
          <a:p>
            <a:endParaRPr lang="en-US" dirty="0">
              <a:solidFill>
                <a:srgbClr val="002328"/>
              </a:solidFill>
            </a:endParaRPr>
          </a:p>
          <a:p>
            <a:r>
              <a:rPr lang="en-US" dirty="0">
                <a:solidFill>
                  <a:srgbClr val="002328"/>
                </a:solidFill>
              </a:rPr>
              <a:t>Er </a:t>
            </a:r>
            <a:r>
              <a:rPr lang="en-US" dirty="0" err="1">
                <a:solidFill>
                  <a:srgbClr val="002328"/>
                </a:solidFill>
              </a:rPr>
              <a:t>zijn</a:t>
            </a:r>
            <a:r>
              <a:rPr lang="en-US" dirty="0">
                <a:solidFill>
                  <a:srgbClr val="002328"/>
                </a:solidFill>
              </a:rPr>
              <a:t> </a:t>
            </a:r>
            <a:r>
              <a:rPr lang="en-US" dirty="0" err="1">
                <a:solidFill>
                  <a:srgbClr val="002328"/>
                </a:solidFill>
              </a:rPr>
              <a:t>wel</a:t>
            </a:r>
            <a:r>
              <a:rPr lang="en-US" dirty="0">
                <a:solidFill>
                  <a:srgbClr val="002328"/>
                </a:solidFill>
              </a:rPr>
              <a:t> </a:t>
            </a:r>
            <a:r>
              <a:rPr lang="en-US" dirty="0" err="1">
                <a:solidFill>
                  <a:srgbClr val="002328"/>
                </a:solidFill>
              </a:rPr>
              <a:t>betere</a:t>
            </a:r>
            <a:r>
              <a:rPr lang="en-US" dirty="0">
                <a:solidFill>
                  <a:srgbClr val="002328"/>
                </a:solidFill>
              </a:rPr>
              <a:t> </a:t>
            </a:r>
            <a:r>
              <a:rPr lang="en-US" dirty="0" err="1">
                <a:solidFill>
                  <a:srgbClr val="002328"/>
                </a:solidFill>
              </a:rPr>
              <a:t>alternatieven</a:t>
            </a:r>
            <a:r>
              <a:rPr lang="en-US" dirty="0">
                <a:solidFill>
                  <a:srgbClr val="002328"/>
                </a:solidFill>
              </a:rPr>
              <a:t> (</a:t>
            </a:r>
            <a:r>
              <a:rPr lang="en-US" dirty="0" err="1">
                <a:solidFill>
                  <a:srgbClr val="002328"/>
                </a:solidFill>
              </a:rPr>
              <a:t>bijv</a:t>
            </a:r>
            <a:r>
              <a:rPr lang="en-US" dirty="0">
                <a:solidFill>
                  <a:srgbClr val="002328"/>
                </a:solidFill>
              </a:rPr>
              <a:t>. </a:t>
            </a:r>
            <a:r>
              <a:rPr lang="en-US" dirty="0" err="1">
                <a:solidFill>
                  <a:srgbClr val="002328"/>
                </a:solidFill>
              </a:rPr>
              <a:t>verschoven</a:t>
            </a:r>
            <a:r>
              <a:rPr lang="en-US" dirty="0">
                <a:solidFill>
                  <a:srgbClr val="002328"/>
                </a:solidFill>
              </a:rPr>
              <a:t> eigen </a:t>
            </a:r>
            <a:r>
              <a:rPr lang="en-US" dirty="0" err="1">
                <a:solidFill>
                  <a:srgbClr val="002328"/>
                </a:solidFill>
              </a:rPr>
              <a:t>risico</a:t>
            </a:r>
            <a:r>
              <a:rPr lang="en-US" dirty="0">
                <a:solidFill>
                  <a:srgbClr val="002328"/>
                </a:solidFill>
              </a:rPr>
              <a:t>), maar </a:t>
            </a:r>
            <a:r>
              <a:rPr lang="en-US" dirty="0" err="1">
                <a:solidFill>
                  <a:srgbClr val="002328"/>
                </a:solidFill>
              </a:rPr>
              <a:t>praktisch</a:t>
            </a:r>
            <a:r>
              <a:rPr lang="en-US" dirty="0">
                <a:solidFill>
                  <a:srgbClr val="002328"/>
                </a:solidFill>
              </a:rPr>
              <a:t> minder </a:t>
            </a:r>
            <a:r>
              <a:rPr lang="en-US" dirty="0" err="1">
                <a:solidFill>
                  <a:srgbClr val="002328"/>
                </a:solidFill>
              </a:rPr>
              <a:t>makkelijk</a:t>
            </a:r>
            <a:r>
              <a:rPr lang="en-US" dirty="0">
                <a:solidFill>
                  <a:srgbClr val="002328"/>
                </a:solidFill>
              </a:rPr>
              <a:t> </a:t>
            </a:r>
            <a:r>
              <a:rPr lang="en-US" dirty="0" err="1">
                <a:solidFill>
                  <a:srgbClr val="002328"/>
                </a:solidFill>
              </a:rPr>
              <a:t>uitvoerbaar</a:t>
            </a:r>
            <a:endParaRPr lang="en-US" dirty="0"/>
          </a:p>
        </p:txBody>
      </p:sp>
    </p:spTree>
    <p:extLst>
      <p:ext uri="{BB962C8B-B14F-4D97-AF65-F5344CB8AC3E}">
        <p14:creationId xmlns:p14="http://schemas.microsoft.com/office/powerpoint/2010/main" val="23324431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DE31ADF-45E3-4CAD-AE08-0E0E7B70C519}"/>
              </a:ext>
            </a:extLst>
          </p:cNvPr>
          <p:cNvSpPr>
            <a:spLocks noGrp="1"/>
          </p:cNvSpPr>
          <p:nvPr>
            <p:ph type="title"/>
          </p:nvPr>
        </p:nvSpPr>
        <p:spPr>
          <a:xfrm>
            <a:off x="448483" y="398859"/>
            <a:ext cx="7816627" cy="742950"/>
          </a:xfrm>
        </p:spPr>
        <p:txBody>
          <a:bodyPr/>
          <a:lstStyle/>
          <a:p>
            <a:r>
              <a:rPr lang="nl-NL" noProof="0" dirty="0">
                <a:ea typeface="ＭＳ Ｐゴシック" panose="020B0600070205080204" pitchFamily="34" charset="-128"/>
              </a:rPr>
              <a:t>Zorguitgaven in Nederland</a:t>
            </a:r>
          </a:p>
        </p:txBody>
      </p:sp>
      <p:pic>
        <p:nvPicPr>
          <p:cNvPr id="2050" name="Picture 2" descr="Output image">
            <a:extLst>
              <a:ext uri="{FF2B5EF4-FFF2-40B4-BE49-F238E27FC236}">
                <a16:creationId xmlns:a16="http://schemas.microsoft.com/office/drawing/2014/main" id="{B1FD2300-D4EC-470F-BE9C-80411C920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347" y="1235954"/>
            <a:ext cx="6368980" cy="3797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33DB-A658-8697-FAF9-404F2F4EC7A2}"/>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F4A3AF9-0641-4554-D1EE-139A02E915FF}"/>
              </a:ext>
            </a:extLst>
          </p:cNvPr>
          <p:cNvSpPr>
            <a:spLocks noGrp="1"/>
          </p:cNvSpPr>
          <p:nvPr>
            <p:ph type="sldNum" sz="quarter" idx="12"/>
          </p:nvPr>
        </p:nvSpPr>
        <p:spPr/>
        <p:txBody>
          <a:bodyPr/>
          <a:lstStyle/>
          <a:p>
            <a:fld id="{8C6BC05E-DB9A-EB4A-A776-575FA40369A3}" type="slidenum">
              <a:rPr lang="nl-NL" noProof="0" smtClean="0"/>
              <a:pPr/>
              <a:t>50</a:t>
            </a:fld>
            <a:endParaRPr lang="nl-NL" noProof="0" dirty="0"/>
          </a:p>
        </p:txBody>
      </p:sp>
      <p:sp>
        <p:nvSpPr>
          <p:cNvPr id="4" name="Tijdelijke aanduiding voor inhoud 3">
            <a:extLst>
              <a:ext uri="{FF2B5EF4-FFF2-40B4-BE49-F238E27FC236}">
                <a16:creationId xmlns:a16="http://schemas.microsoft.com/office/drawing/2014/main" id="{BD3EA6E4-4C45-4FC0-5261-ECCE4E44451B}"/>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Waarom is overgewicht zo gestegen de laatste decennia?</a:t>
            </a:r>
          </a:p>
        </p:txBody>
      </p:sp>
    </p:spTree>
    <p:extLst>
      <p:ext uri="{BB962C8B-B14F-4D97-AF65-F5344CB8AC3E}">
        <p14:creationId xmlns:p14="http://schemas.microsoft.com/office/powerpoint/2010/main" val="2118112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604099" y="438620"/>
            <a:ext cx="6115050" cy="742950"/>
          </a:xfrm>
        </p:spPr>
        <p:txBody>
          <a:bodyPr/>
          <a:lstStyle/>
          <a:p>
            <a:pPr eaLnBrk="1" hangingPunct="1"/>
            <a:r>
              <a:rPr lang="en-US" dirty="0" err="1">
                <a:ea typeface="ＭＳ Ｐゴシック" pitchFamily="34" charset="-128"/>
              </a:rPr>
              <a:t>Overgewicht</a:t>
            </a:r>
            <a:r>
              <a:rPr lang="en-US" dirty="0">
                <a:ea typeface="ＭＳ Ｐゴシック" pitchFamily="34" charset="-128"/>
              </a:rPr>
              <a:t> in Nederland</a:t>
            </a:r>
          </a:p>
        </p:txBody>
      </p:sp>
      <p:sp>
        <p:nvSpPr>
          <p:cNvPr id="7171" name="Content Placeholder 2"/>
          <p:cNvSpPr>
            <a:spLocks noGrp="1"/>
          </p:cNvSpPr>
          <p:nvPr>
            <p:ph sz="quarter" idx="1"/>
          </p:nvPr>
        </p:nvSpPr>
        <p:spPr>
          <a:xfrm>
            <a:off x="1485900" y="734353"/>
            <a:ext cx="6869824" cy="3937131"/>
          </a:xfrm>
        </p:spPr>
        <p:txBody>
          <a:bodyPr/>
          <a:lstStyle/>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pPr marL="0" indent="0">
              <a:buNone/>
            </a:pPr>
            <a:r>
              <a:rPr lang="en-US" sz="1200" dirty="0">
                <a:ea typeface="ＭＳ Ｐゴシック" pitchFamily="34" charset="-128"/>
              </a:rPr>
              <a:t>Bron: CBS, </a:t>
            </a:r>
            <a:r>
              <a:rPr lang="en-US" sz="1200" dirty="0" err="1">
                <a:ea typeface="ＭＳ Ｐゴシック" pitchFamily="34" charset="-128"/>
              </a:rPr>
              <a:t>Statline</a:t>
            </a:r>
            <a:r>
              <a:rPr lang="en-US" sz="1200" dirty="0">
                <a:ea typeface="ＭＳ Ｐゴシック" pitchFamily="34" charset="-128"/>
              </a:rPr>
              <a:t> </a:t>
            </a:r>
          </a:p>
          <a:p>
            <a:pPr marL="0" indent="0">
              <a:buNone/>
            </a:pPr>
            <a:endParaRPr lang="en-US" dirty="0">
              <a:ea typeface="ＭＳ Ｐゴシック" pitchFamily="34" charset="-128"/>
            </a:endParaRPr>
          </a:p>
        </p:txBody>
      </p:sp>
      <p:graphicFrame>
        <p:nvGraphicFramePr>
          <p:cNvPr id="3" name="Chart 2">
            <a:extLst>
              <a:ext uri="{FF2B5EF4-FFF2-40B4-BE49-F238E27FC236}">
                <a16:creationId xmlns:a16="http://schemas.microsoft.com/office/drawing/2014/main" id="{0123B15C-1095-3145-5F7A-C793FB55FF88}"/>
              </a:ext>
            </a:extLst>
          </p:cNvPr>
          <p:cNvGraphicFramePr>
            <a:graphicFrameLocks/>
          </p:cNvGraphicFramePr>
          <p:nvPr>
            <p:extLst>
              <p:ext uri="{D42A27DB-BD31-4B8C-83A1-F6EECF244321}">
                <p14:modId xmlns:p14="http://schemas.microsoft.com/office/powerpoint/2010/main" val="4283852241"/>
              </p:ext>
            </p:extLst>
          </p:nvPr>
        </p:nvGraphicFramePr>
        <p:xfrm>
          <a:off x="1171575" y="1119158"/>
          <a:ext cx="6800850" cy="3614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749652"/>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614609" y="281195"/>
            <a:ext cx="6115050" cy="742950"/>
          </a:xfrm>
        </p:spPr>
        <p:txBody>
          <a:bodyPr/>
          <a:lstStyle/>
          <a:p>
            <a:pPr eaLnBrk="1" hangingPunct="1"/>
            <a:r>
              <a:rPr lang="en-US" dirty="0" err="1">
                <a:ea typeface="ＭＳ Ｐゴシック" pitchFamily="34" charset="-128"/>
              </a:rPr>
              <a:t>Waarom</a:t>
            </a:r>
            <a:r>
              <a:rPr lang="en-US" dirty="0">
                <a:ea typeface="ＭＳ Ｐゴシック" pitchFamily="34" charset="-128"/>
              </a:rPr>
              <a:t> is </a:t>
            </a:r>
            <a:r>
              <a:rPr lang="en-US" dirty="0" err="1">
                <a:ea typeface="ＭＳ Ｐゴシック" pitchFamily="34" charset="-128"/>
              </a:rPr>
              <a:t>overgewicht</a:t>
            </a:r>
            <a:r>
              <a:rPr lang="en-US" dirty="0">
                <a:ea typeface="ＭＳ Ｐゴシック" pitchFamily="34" charset="-128"/>
              </a:rPr>
              <a:t> </a:t>
            </a:r>
            <a:r>
              <a:rPr lang="en-US" dirty="0" err="1">
                <a:ea typeface="ＭＳ Ｐゴシック" pitchFamily="34" charset="-128"/>
              </a:rPr>
              <a:t>gestegen</a:t>
            </a:r>
            <a:r>
              <a:rPr lang="en-US" dirty="0">
                <a:ea typeface="ＭＳ Ｐゴシック" pitchFamily="34" charset="-128"/>
              </a:rPr>
              <a:t>?</a:t>
            </a:r>
          </a:p>
        </p:txBody>
      </p:sp>
      <p:sp>
        <p:nvSpPr>
          <p:cNvPr id="7171" name="Content Placeholder 2"/>
          <p:cNvSpPr>
            <a:spLocks noGrp="1"/>
          </p:cNvSpPr>
          <p:nvPr>
            <p:ph sz="quarter" idx="1"/>
          </p:nvPr>
        </p:nvSpPr>
        <p:spPr>
          <a:xfrm>
            <a:off x="1459706" y="670852"/>
            <a:ext cx="6400800" cy="3374231"/>
          </a:xfrm>
        </p:spPr>
        <p:txBody>
          <a:bodyPr/>
          <a:lstStyle/>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851" y="1413802"/>
            <a:ext cx="3429000" cy="2427732"/>
          </a:xfrm>
          <a:prstGeom prst="rect">
            <a:avLst/>
          </a:prstGeom>
        </p:spPr>
      </p:pic>
      <p:sp>
        <p:nvSpPr>
          <p:cNvPr id="3" name="TextBox 2"/>
          <p:cNvSpPr txBox="1"/>
          <p:nvPr/>
        </p:nvSpPr>
        <p:spPr>
          <a:xfrm>
            <a:off x="3472657" y="2012950"/>
            <a:ext cx="1136650" cy="300082"/>
          </a:xfrm>
          <a:prstGeom prst="rect">
            <a:avLst/>
          </a:prstGeom>
          <a:noFill/>
        </p:spPr>
        <p:txBody>
          <a:bodyPr wrap="square" rtlCol="0">
            <a:spAutoFit/>
          </a:bodyPr>
          <a:lstStyle/>
          <a:p>
            <a:r>
              <a:rPr lang="en-US" sz="1350" dirty="0"/>
              <a:t>In</a:t>
            </a:r>
            <a:endParaRPr lang="en-GB" sz="1350" dirty="0"/>
          </a:p>
        </p:txBody>
      </p:sp>
      <p:sp>
        <p:nvSpPr>
          <p:cNvPr id="6" name="TextBox 5"/>
          <p:cNvSpPr txBox="1"/>
          <p:nvPr/>
        </p:nvSpPr>
        <p:spPr>
          <a:xfrm>
            <a:off x="5151040" y="2466629"/>
            <a:ext cx="1193801" cy="300082"/>
          </a:xfrm>
          <a:prstGeom prst="rect">
            <a:avLst/>
          </a:prstGeom>
          <a:noFill/>
        </p:spPr>
        <p:txBody>
          <a:bodyPr wrap="square" rtlCol="0">
            <a:spAutoFit/>
          </a:bodyPr>
          <a:lstStyle/>
          <a:p>
            <a:r>
              <a:rPr lang="en-US" sz="1350" dirty="0" err="1"/>
              <a:t>Uit</a:t>
            </a:r>
            <a:endParaRPr lang="en-GB" sz="1350" dirty="0"/>
          </a:p>
        </p:txBody>
      </p:sp>
      <p:sp>
        <p:nvSpPr>
          <p:cNvPr id="4" name="TextBox 3"/>
          <p:cNvSpPr txBox="1"/>
          <p:nvPr/>
        </p:nvSpPr>
        <p:spPr>
          <a:xfrm>
            <a:off x="4040982" y="4038971"/>
            <a:ext cx="1433910" cy="300082"/>
          </a:xfrm>
          <a:prstGeom prst="rect">
            <a:avLst/>
          </a:prstGeom>
          <a:noFill/>
        </p:spPr>
        <p:txBody>
          <a:bodyPr wrap="square" rtlCol="0">
            <a:spAutoFit/>
          </a:bodyPr>
          <a:lstStyle/>
          <a:p>
            <a:r>
              <a:rPr lang="en-US" sz="1350" dirty="0" err="1"/>
              <a:t>Calorieën</a:t>
            </a:r>
            <a:endParaRPr lang="en-GB" sz="1350" dirty="0"/>
          </a:p>
        </p:txBody>
      </p:sp>
    </p:spTree>
    <p:extLst>
      <p:ext uri="{BB962C8B-B14F-4D97-AF65-F5344CB8AC3E}">
        <p14:creationId xmlns:p14="http://schemas.microsoft.com/office/powerpoint/2010/main" val="1366845297"/>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604099" y="313392"/>
            <a:ext cx="6115050" cy="742950"/>
          </a:xfrm>
        </p:spPr>
        <p:txBody>
          <a:bodyPr/>
          <a:lstStyle/>
          <a:p>
            <a:pPr eaLnBrk="1" hangingPunct="1"/>
            <a:r>
              <a:rPr lang="en-US" dirty="0" err="1">
                <a:ea typeface="ＭＳ Ｐゴシック" pitchFamily="34" charset="-128"/>
              </a:rPr>
              <a:t>Waarom</a:t>
            </a:r>
            <a:r>
              <a:rPr lang="en-US" dirty="0">
                <a:ea typeface="ＭＳ Ｐゴシック" pitchFamily="34" charset="-128"/>
              </a:rPr>
              <a:t> is </a:t>
            </a:r>
            <a:r>
              <a:rPr lang="en-US" dirty="0" err="1">
                <a:ea typeface="ＭＳ Ｐゴシック" pitchFamily="34" charset="-128"/>
              </a:rPr>
              <a:t>overgewicht</a:t>
            </a:r>
            <a:r>
              <a:rPr lang="en-US" dirty="0">
                <a:ea typeface="ＭＳ Ｐゴシック" pitchFamily="34" charset="-128"/>
              </a:rPr>
              <a:t> </a:t>
            </a:r>
            <a:r>
              <a:rPr lang="en-US" dirty="0" err="1">
                <a:ea typeface="ＭＳ Ｐゴシック" pitchFamily="34" charset="-128"/>
              </a:rPr>
              <a:t>gestegen</a:t>
            </a:r>
            <a:r>
              <a:rPr lang="en-US" dirty="0">
                <a:ea typeface="ＭＳ Ｐゴシック" pitchFamily="34" charset="-128"/>
              </a:rPr>
              <a:t>?</a:t>
            </a:r>
          </a:p>
        </p:txBody>
      </p:sp>
      <p:sp>
        <p:nvSpPr>
          <p:cNvPr id="7171" name="Content Placeholder 2"/>
          <p:cNvSpPr>
            <a:spLocks noGrp="1"/>
          </p:cNvSpPr>
          <p:nvPr>
            <p:ph sz="quarter" idx="1"/>
          </p:nvPr>
        </p:nvSpPr>
        <p:spPr>
          <a:xfrm>
            <a:off x="481082" y="1179908"/>
            <a:ext cx="8181835" cy="3374231"/>
          </a:xfrm>
        </p:spPr>
        <p:txBody>
          <a:bodyPr/>
          <a:lstStyle/>
          <a:p>
            <a:pPr>
              <a:lnSpc>
                <a:spcPct val="100000"/>
              </a:lnSpc>
            </a:pPr>
            <a:r>
              <a:rPr lang="en-US" dirty="0">
                <a:ea typeface="ＭＳ Ｐゴシック" pitchFamily="34" charset="-128"/>
              </a:rPr>
              <a:t>Fundamentele </a:t>
            </a:r>
            <a:r>
              <a:rPr lang="en-US" dirty="0" err="1">
                <a:ea typeface="ＭＳ Ｐゴシック" pitchFamily="34" charset="-128"/>
              </a:rPr>
              <a:t>oorzaken</a:t>
            </a:r>
            <a:r>
              <a:rPr lang="en-US" dirty="0">
                <a:ea typeface="ＭＳ Ｐゴシック" pitchFamily="34" charset="-128"/>
              </a:rPr>
              <a:t> van de </a:t>
            </a:r>
            <a:r>
              <a:rPr lang="en-US" dirty="0" err="1">
                <a:ea typeface="ＭＳ Ｐゴシック" pitchFamily="34" charset="-128"/>
              </a:rPr>
              <a:t>stijging</a:t>
            </a:r>
            <a:r>
              <a:rPr lang="en-US" dirty="0">
                <a:ea typeface="ＭＳ Ｐゴシック" pitchFamily="34" charset="-128"/>
              </a:rPr>
              <a:t> van </a:t>
            </a:r>
            <a:r>
              <a:rPr lang="en-US" dirty="0" err="1">
                <a:ea typeface="ＭＳ Ｐゴシック" pitchFamily="34" charset="-128"/>
              </a:rPr>
              <a:t>obesitas</a:t>
            </a:r>
            <a:r>
              <a:rPr lang="en-US" dirty="0">
                <a:ea typeface="ＭＳ Ｐゴシック" pitchFamily="34" charset="-128"/>
              </a:rPr>
              <a:t> </a:t>
            </a:r>
            <a:r>
              <a:rPr lang="en-US" dirty="0" err="1">
                <a:ea typeface="ＭＳ Ｐゴシック" pitchFamily="34" charset="-128"/>
              </a:rPr>
              <a:t>zijn</a:t>
            </a:r>
            <a:r>
              <a:rPr lang="en-US" dirty="0">
                <a:ea typeface="ＭＳ Ｐゴシック" pitchFamily="34" charset="-128"/>
              </a:rPr>
              <a:t> </a:t>
            </a:r>
            <a:r>
              <a:rPr lang="en-US" dirty="0" err="1">
                <a:ea typeface="ＭＳ Ｐゴシック" pitchFamily="34" charset="-128"/>
              </a:rPr>
              <a:t>economisch</a:t>
            </a:r>
            <a:endParaRPr lang="en-US" dirty="0">
              <a:ea typeface="ＭＳ Ｐゴシック" pitchFamily="34" charset="-128"/>
            </a:endParaRPr>
          </a:p>
          <a:p>
            <a:pPr>
              <a:lnSpc>
                <a:spcPct val="100000"/>
              </a:lnSpc>
            </a:pPr>
            <a:endParaRPr lang="en-US" dirty="0">
              <a:ea typeface="ＭＳ Ｐゴシック" pitchFamily="34" charset="-128"/>
            </a:endParaRPr>
          </a:p>
          <a:p>
            <a:pPr>
              <a:lnSpc>
                <a:spcPct val="100000"/>
              </a:lnSpc>
            </a:pPr>
            <a:r>
              <a:rPr lang="nl-NL" dirty="0">
                <a:ea typeface="ＭＳ Ｐゴシック" pitchFamily="34" charset="-128"/>
              </a:rPr>
              <a:t>Calorieen</a:t>
            </a:r>
            <a:r>
              <a:rPr lang="en-US" dirty="0">
                <a:ea typeface="ＭＳ Ｐゴシック" pitchFamily="34" charset="-128"/>
              </a:rPr>
              <a:t> in:</a:t>
            </a:r>
          </a:p>
          <a:p>
            <a:pPr lvl="1">
              <a:lnSpc>
                <a:spcPct val="100000"/>
              </a:lnSpc>
            </a:pPr>
            <a:r>
              <a:rPr lang="en-US" dirty="0">
                <a:ea typeface="ＭＳ Ｐゴシック" pitchFamily="34" charset="-128"/>
              </a:rPr>
              <a:t>(</a:t>
            </a:r>
            <a:r>
              <a:rPr lang="en-US" dirty="0" err="1">
                <a:ea typeface="ＭＳ Ｐゴシック" pitchFamily="34" charset="-128"/>
              </a:rPr>
              <a:t>Ongezond</a:t>
            </a:r>
            <a:r>
              <a:rPr lang="en-US" dirty="0">
                <a:ea typeface="ＭＳ Ｐゴシック" pitchFamily="34" charset="-128"/>
              </a:rPr>
              <a:t>) </a:t>
            </a:r>
            <a:r>
              <a:rPr lang="en-US" dirty="0" err="1">
                <a:ea typeface="ＭＳ Ｐゴシック" pitchFamily="34" charset="-128"/>
              </a:rPr>
              <a:t>voedsel</a:t>
            </a:r>
            <a:r>
              <a:rPr lang="en-US" dirty="0">
                <a:ea typeface="ＭＳ Ｐゴシック" pitchFamily="34" charset="-128"/>
              </a:rPr>
              <a:t> is </a:t>
            </a:r>
            <a:r>
              <a:rPr lang="en-US" u="sng" dirty="0" err="1">
                <a:ea typeface="ＭＳ Ｐゴシック" pitchFamily="34" charset="-128"/>
              </a:rPr>
              <a:t>goedkoper</a:t>
            </a:r>
            <a:r>
              <a:rPr lang="en-US" dirty="0">
                <a:ea typeface="ＭＳ Ｐゴシック" pitchFamily="34" charset="-128"/>
              </a:rPr>
              <a:t> en ‘</a:t>
            </a:r>
            <a:r>
              <a:rPr lang="en-US" dirty="0" err="1">
                <a:ea typeface="ＭＳ Ｐゴシック" pitchFamily="34" charset="-128"/>
              </a:rPr>
              <a:t>sneller</a:t>
            </a:r>
            <a:r>
              <a:rPr lang="en-US" dirty="0">
                <a:ea typeface="ＭＳ Ｐゴシック" pitchFamily="34" charset="-128"/>
              </a:rPr>
              <a:t>’ </a:t>
            </a:r>
            <a:r>
              <a:rPr lang="en-US" dirty="0" err="1">
                <a:ea typeface="ＭＳ Ｐゴシック" pitchFamily="34" charset="-128"/>
              </a:rPr>
              <a:t>geworden</a:t>
            </a:r>
            <a:endParaRPr lang="en-US" dirty="0">
              <a:ea typeface="ＭＳ Ｐゴシック" pitchFamily="34" charset="-128"/>
            </a:endParaRPr>
          </a:p>
          <a:p>
            <a:pPr lvl="1">
              <a:lnSpc>
                <a:spcPct val="100000"/>
              </a:lnSpc>
            </a:pPr>
            <a:r>
              <a:rPr lang="en-US" dirty="0" err="1">
                <a:ea typeface="ＭＳ Ｐゴシック" pitchFamily="34" charset="-128"/>
              </a:rPr>
              <a:t>Totale</a:t>
            </a:r>
            <a:r>
              <a:rPr lang="en-US" dirty="0">
                <a:ea typeface="ＭＳ Ｐゴシック" pitchFamily="34" charset="-128"/>
              </a:rPr>
              <a:t> </a:t>
            </a:r>
            <a:r>
              <a:rPr lang="en-US" dirty="0" err="1">
                <a:ea typeface="ＭＳ Ｐゴシック" pitchFamily="34" charset="-128"/>
              </a:rPr>
              <a:t>calorieën</a:t>
            </a:r>
            <a:r>
              <a:rPr lang="en-US" dirty="0">
                <a:ea typeface="ＭＳ Ｐゴシック" pitchFamily="34" charset="-128"/>
              </a:rPr>
              <a:t> </a:t>
            </a:r>
            <a:r>
              <a:rPr lang="en-US" dirty="0" err="1">
                <a:ea typeface="ＭＳ Ｐゴシック" pitchFamily="34" charset="-128"/>
              </a:rPr>
              <a:t>zijn</a:t>
            </a:r>
            <a:r>
              <a:rPr lang="en-US" dirty="0">
                <a:ea typeface="ＭＳ Ｐゴシック" pitchFamily="34" charset="-128"/>
              </a:rPr>
              <a:t> </a:t>
            </a:r>
            <a:r>
              <a:rPr lang="en-US" dirty="0" err="1">
                <a:ea typeface="ＭＳ Ｐゴシック" pitchFamily="34" charset="-128"/>
              </a:rPr>
              <a:t>echter</a:t>
            </a:r>
            <a:r>
              <a:rPr lang="en-US" dirty="0">
                <a:ea typeface="ＭＳ Ｐゴシック" pitchFamily="34" charset="-128"/>
              </a:rPr>
              <a:t> </a:t>
            </a:r>
            <a:r>
              <a:rPr lang="en-US" dirty="0" err="1">
                <a:ea typeface="ＭＳ Ｐゴシック" pitchFamily="34" charset="-128"/>
              </a:rPr>
              <a:t>nauwelijks</a:t>
            </a:r>
            <a:r>
              <a:rPr lang="en-US" dirty="0">
                <a:ea typeface="ＭＳ Ｐゴシック" pitchFamily="34" charset="-128"/>
              </a:rPr>
              <a:t> </a:t>
            </a:r>
            <a:r>
              <a:rPr lang="en-US" dirty="0" err="1">
                <a:ea typeface="ＭＳ Ｐゴシック" pitchFamily="34" charset="-128"/>
              </a:rPr>
              <a:t>toegenomen</a:t>
            </a:r>
            <a:endParaRPr lang="en-US" dirty="0">
              <a:ea typeface="ＭＳ Ｐゴシック" pitchFamily="34" charset="-128"/>
            </a:endParaRPr>
          </a:p>
          <a:p>
            <a:pPr>
              <a:lnSpc>
                <a:spcPct val="100000"/>
              </a:lnSpc>
            </a:pPr>
            <a:endParaRPr lang="en-US" dirty="0">
              <a:ea typeface="ＭＳ Ｐゴシック" pitchFamily="34" charset="-128"/>
            </a:endParaRPr>
          </a:p>
          <a:p>
            <a:pPr>
              <a:lnSpc>
                <a:spcPct val="100000"/>
              </a:lnSpc>
            </a:pPr>
            <a:r>
              <a:rPr lang="en-US" dirty="0" err="1">
                <a:ea typeface="ＭＳ Ｐゴシック" pitchFamily="34" charset="-128"/>
              </a:rPr>
              <a:t>Calorieen</a:t>
            </a:r>
            <a:r>
              <a:rPr lang="en-US" dirty="0">
                <a:ea typeface="ＭＳ Ｐゴシック" pitchFamily="34" charset="-128"/>
              </a:rPr>
              <a:t> </a:t>
            </a:r>
            <a:r>
              <a:rPr lang="en-US" dirty="0" err="1">
                <a:ea typeface="ＭＳ Ｐゴシック" pitchFamily="34" charset="-128"/>
              </a:rPr>
              <a:t>uit</a:t>
            </a:r>
            <a:r>
              <a:rPr lang="en-US" dirty="0">
                <a:ea typeface="ＭＳ Ｐゴシック" pitchFamily="34" charset="-128"/>
              </a:rPr>
              <a:t>:</a:t>
            </a:r>
          </a:p>
          <a:p>
            <a:pPr lvl="1">
              <a:lnSpc>
                <a:spcPct val="100000"/>
              </a:lnSpc>
            </a:pPr>
            <a:r>
              <a:rPr lang="en-US" dirty="0">
                <a:ea typeface="ＭＳ Ｐゴシック" pitchFamily="34" charset="-128"/>
              </a:rPr>
              <a:t>Technologische </a:t>
            </a:r>
            <a:r>
              <a:rPr lang="en-US" dirty="0" err="1">
                <a:ea typeface="ＭＳ Ｐゴシック" pitchFamily="34" charset="-128"/>
              </a:rPr>
              <a:t>vooruitgang</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toegenomen</a:t>
            </a:r>
            <a:r>
              <a:rPr lang="en-US" dirty="0">
                <a:ea typeface="ＭＳ Ｐゴシック" pitchFamily="34" charset="-128"/>
              </a:rPr>
              <a:t> </a:t>
            </a:r>
            <a:r>
              <a:rPr lang="en-US" dirty="0" err="1">
                <a:ea typeface="ＭＳ Ｐゴシック" pitchFamily="34" charset="-128"/>
              </a:rPr>
              <a:t>arbeidsparticipatie</a:t>
            </a:r>
            <a:r>
              <a:rPr lang="en-US" dirty="0">
                <a:ea typeface="ＭＳ Ｐゴシック" pitchFamily="34" charset="-128"/>
              </a:rPr>
              <a:t> van </a:t>
            </a:r>
            <a:r>
              <a:rPr lang="en-US" dirty="0" err="1">
                <a:ea typeface="ＭＳ Ｐゴシック" pitchFamily="34" charset="-128"/>
              </a:rPr>
              <a:t>vrouwen</a:t>
            </a:r>
            <a:endParaRPr lang="en-US" dirty="0">
              <a:ea typeface="ＭＳ Ｐゴシック" pitchFamily="34" charset="-128"/>
            </a:endParaRPr>
          </a:p>
          <a:p>
            <a:pPr lvl="1">
              <a:lnSpc>
                <a:spcPct val="100000"/>
              </a:lnSpc>
            </a:pPr>
            <a:r>
              <a:rPr lang="en-US" dirty="0">
                <a:ea typeface="ＭＳ Ｐゴシック" pitchFamily="34" charset="-128"/>
              </a:rPr>
              <a:t>We </a:t>
            </a:r>
            <a:r>
              <a:rPr lang="en-US" dirty="0" err="1">
                <a:ea typeface="ＭＳ Ｐゴシック" pitchFamily="34" charset="-128"/>
              </a:rPr>
              <a:t>bewegen</a:t>
            </a:r>
            <a:r>
              <a:rPr lang="en-US" dirty="0">
                <a:ea typeface="ＭＳ Ｐゴシック" pitchFamily="34" charset="-128"/>
              </a:rPr>
              <a:t> </a:t>
            </a:r>
            <a:r>
              <a:rPr lang="en-US" dirty="0" err="1">
                <a:ea typeface="ＭＳ Ｐゴシック" pitchFamily="34" charset="-128"/>
              </a:rPr>
              <a:t>veel</a:t>
            </a:r>
            <a:r>
              <a:rPr lang="en-US" dirty="0">
                <a:ea typeface="ＭＳ Ｐゴシック" pitchFamily="34" charset="-128"/>
              </a:rPr>
              <a:t> minder</a:t>
            </a:r>
          </a:p>
          <a:p>
            <a:pPr lvl="1">
              <a:lnSpc>
                <a:spcPct val="100000"/>
              </a:lnSpc>
            </a:pPr>
            <a:endParaRPr lang="en-US" dirty="0">
              <a:ea typeface="ＭＳ Ｐゴシック" pitchFamily="34" charset="-128"/>
            </a:endParaRPr>
          </a:p>
          <a:p>
            <a:pPr>
              <a:lnSpc>
                <a:spcPct val="100000"/>
              </a:lnSpc>
            </a:pPr>
            <a:r>
              <a:rPr lang="en-US" dirty="0" err="1">
                <a:ea typeface="ＭＳ Ｐゴシック" pitchFamily="34" charset="-128"/>
              </a:rPr>
              <a:t>Obesitas</a:t>
            </a:r>
            <a:r>
              <a:rPr lang="en-US" dirty="0">
                <a:ea typeface="ＭＳ Ｐゴシック" pitchFamily="34" charset="-128"/>
              </a:rPr>
              <a:t> </a:t>
            </a:r>
            <a:r>
              <a:rPr lang="en-US" dirty="0" err="1">
                <a:ea typeface="ＭＳ Ｐゴシック" pitchFamily="34" charset="-128"/>
              </a:rPr>
              <a:t>epidemie</a:t>
            </a:r>
            <a:r>
              <a:rPr lang="en-US" dirty="0">
                <a:ea typeface="ＭＳ Ｐゴシック" pitchFamily="34" charset="-128"/>
              </a:rPr>
              <a:t> is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negatieve</a:t>
            </a:r>
            <a:r>
              <a:rPr lang="en-US" dirty="0">
                <a:ea typeface="ＭＳ Ｐゴシック" pitchFamily="34" charset="-128"/>
              </a:rPr>
              <a:t> </a:t>
            </a:r>
            <a:r>
              <a:rPr lang="en-US" dirty="0" err="1">
                <a:ea typeface="ＭＳ Ｐゴシック" pitchFamily="34" charset="-128"/>
              </a:rPr>
              <a:t>bijwerking</a:t>
            </a:r>
            <a:r>
              <a:rPr lang="en-US" dirty="0">
                <a:ea typeface="ＭＳ Ｐゴシック" pitchFamily="34" charset="-128"/>
              </a:rPr>
              <a:t> van </a:t>
            </a:r>
            <a:r>
              <a:rPr lang="en-US" dirty="0" err="1">
                <a:ea typeface="ＭＳ Ｐゴシック" pitchFamily="34" charset="-128"/>
              </a:rPr>
              <a:t>een</a:t>
            </a:r>
            <a:r>
              <a:rPr lang="en-US" dirty="0">
                <a:ea typeface="ＭＳ Ｐゴシック" pitchFamily="34" charset="-128"/>
              </a:rPr>
              <a:t> hoop </a:t>
            </a:r>
            <a:r>
              <a:rPr lang="en-US" dirty="0" err="1">
                <a:ea typeface="ＭＳ Ｐゴシック" pitchFamily="34" charset="-128"/>
              </a:rPr>
              <a:t>positieve</a:t>
            </a:r>
            <a:r>
              <a:rPr lang="en-US" dirty="0">
                <a:ea typeface="ＭＳ Ｐゴシック" pitchFamily="34" charset="-128"/>
              </a:rPr>
              <a:t> </a:t>
            </a:r>
            <a:r>
              <a:rPr lang="en-US" dirty="0" err="1">
                <a:ea typeface="ＭＳ Ｐゴシック" pitchFamily="34" charset="-128"/>
              </a:rPr>
              <a:t>economische</a:t>
            </a:r>
            <a:r>
              <a:rPr lang="en-US" dirty="0">
                <a:ea typeface="ＭＳ Ｐゴシック" pitchFamily="34" charset="-128"/>
              </a:rPr>
              <a:t> </a:t>
            </a:r>
            <a:r>
              <a:rPr lang="en-US" dirty="0" err="1">
                <a:ea typeface="ＭＳ Ｐゴシック" pitchFamily="34" charset="-128"/>
              </a:rPr>
              <a:t>ontwikkelingen</a:t>
            </a:r>
            <a:endParaRPr lang="en-US" dirty="0">
              <a:ea typeface="ＭＳ Ｐゴシック" pitchFamily="34" charset="-128"/>
            </a:endParaRPr>
          </a:p>
        </p:txBody>
      </p:sp>
    </p:spTree>
    <p:extLst>
      <p:ext uri="{BB962C8B-B14F-4D97-AF65-F5344CB8AC3E}">
        <p14:creationId xmlns:p14="http://schemas.microsoft.com/office/powerpoint/2010/main" val="1252567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a:xfrm>
            <a:off x="612648" y="385366"/>
            <a:ext cx="8153400" cy="742950"/>
          </a:xfrm>
        </p:spPr>
        <p:txBody>
          <a:bodyPr/>
          <a:lstStyle/>
          <a:p>
            <a:r>
              <a:rPr lang="en-US" dirty="0" err="1"/>
              <a:t>Obesitas</a:t>
            </a:r>
            <a:r>
              <a:rPr lang="en-US" dirty="0"/>
              <a:t> en </a:t>
            </a:r>
            <a:r>
              <a:rPr lang="en-US" dirty="0" err="1"/>
              <a:t>inkomen</a:t>
            </a:r>
            <a:endParaRPr lang="en-US" dirty="0"/>
          </a:p>
        </p:txBody>
      </p:sp>
      <p:sp>
        <p:nvSpPr>
          <p:cNvPr id="5" name="Tijdelijke aanduiding voor inhoud 4"/>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200" dirty="0"/>
              <a:t>Bron: CBS, </a:t>
            </a:r>
            <a:r>
              <a:rPr lang="en-US" sz="1200" dirty="0" err="1"/>
              <a:t>Statline</a:t>
            </a:r>
            <a:r>
              <a:rPr lang="en-US" sz="1200" dirty="0"/>
              <a:t> (2015)</a:t>
            </a:r>
          </a:p>
        </p:txBody>
      </p:sp>
      <p:graphicFrame>
        <p:nvGraphicFramePr>
          <p:cNvPr id="7" name="Chart 6"/>
          <p:cNvGraphicFramePr/>
          <p:nvPr>
            <p:extLst>
              <p:ext uri="{D42A27DB-BD31-4B8C-83A1-F6EECF244321}">
                <p14:modId xmlns:p14="http://schemas.microsoft.com/office/powerpoint/2010/main" val="4166800552"/>
              </p:ext>
            </p:extLst>
          </p:nvPr>
        </p:nvGraphicFramePr>
        <p:xfrm>
          <a:off x="1968501" y="1385490"/>
          <a:ext cx="4635896" cy="3001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1239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 3"/>
          <p:cNvSpPr>
            <a:spLocks noGrp="1"/>
          </p:cNvSpPr>
          <p:nvPr>
            <p:ph type="title"/>
          </p:nvPr>
        </p:nvSpPr>
        <p:spPr>
          <a:xfrm>
            <a:off x="612648" y="417357"/>
            <a:ext cx="8153400" cy="742950"/>
          </a:xfrm>
        </p:spPr>
        <p:txBody>
          <a:bodyPr/>
          <a:lstStyle/>
          <a:p>
            <a:r>
              <a:rPr lang="en-US" dirty="0" err="1"/>
              <a:t>Overgewicht</a:t>
            </a:r>
            <a:r>
              <a:rPr lang="en-US" dirty="0"/>
              <a:t> </a:t>
            </a:r>
            <a:r>
              <a:rPr lang="en-US" dirty="0" err="1"/>
              <a:t>en</a:t>
            </a:r>
            <a:r>
              <a:rPr lang="en-US" dirty="0"/>
              <a:t> </a:t>
            </a:r>
            <a:r>
              <a:rPr lang="en-US" dirty="0" err="1"/>
              <a:t>opleidingsniveau</a:t>
            </a:r>
            <a:endParaRPr lang="en-US" dirty="0"/>
          </a:p>
        </p:txBody>
      </p:sp>
      <p:sp>
        <p:nvSpPr>
          <p:cNvPr id="5" name="Tijdelijke aanduiding voor inhoud 4"/>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200" dirty="0"/>
              <a:t>Bron: CBS, </a:t>
            </a:r>
            <a:r>
              <a:rPr lang="en-US" sz="1200" dirty="0" err="1"/>
              <a:t>Statline</a:t>
            </a:r>
            <a:r>
              <a:rPr lang="en-US" sz="1200" dirty="0"/>
              <a:t> (2016)</a:t>
            </a:r>
          </a:p>
        </p:txBody>
      </p:sp>
      <p:graphicFrame>
        <p:nvGraphicFramePr>
          <p:cNvPr id="8" name="Chart 7"/>
          <p:cNvGraphicFramePr>
            <a:graphicFrameLocks/>
          </p:cNvGraphicFramePr>
          <p:nvPr>
            <p:extLst>
              <p:ext uri="{D42A27DB-BD31-4B8C-83A1-F6EECF244321}">
                <p14:modId xmlns:p14="http://schemas.microsoft.com/office/powerpoint/2010/main" val="213370153"/>
              </p:ext>
            </p:extLst>
          </p:nvPr>
        </p:nvGraphicFramePr>
        <p:xfrm>
          <a:off x="2119941" y="1336555"/>
          <a:ext cx="4904117" cy="3099039"/>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32389" y="327671"/>
            <a:ext cx="8408276" cy="621000"/>
          </a:xfrm>
        </p:spPr>
        <p:txBody>
          <a:bodyPr/>
          <a:lstStyle/>
          <a:p>
            <a:pPr>
              <a:spcBef>
                <a:spcPct val="20000"/>
              </a:spcBef>
              <a:defRPr/>
            </a:pPr>
            <a:r>
              <a:rPr lang="en-US" dirty="0"/>
              <a:t>Is </a:t>
            </a:r>
            <a:r>
              <a:rPr lang="en-US" dirty="0" err="1"/>
              <a:t>er</a:t>
            </a:r>
            <a:r>
              <a:rPr lang="en-US" dirty="0"/>
              <a:t> </a:t>
            </a:r>
            <a:r>
              <a:rPr lang="en-US" dirty="0" err="1"/>
              <a:t>een</a:t>
            </a:r>
            <a:r>
              <a:rPr lang="en-US" dirty="0"/>
              <a:t> </a:t>
            </a:r>
            <a:r>
              <a:rPr lang="en-US" dirty="0" err="1"/>
              <a:t>causaal</a:t>
            </a:r>
            <a:r>
              <a:rPr lang="en-US" dirty="0"/>
              <a:t> effect van </a:t>
            </a:r>
            <a:r>
              <a:rPr lang="en-US" dirty="0" err="1"/>
              <a:t>opleiding</a:t>
            </a:r>
            <a:r>
              <a:rPr lang="en-US" dirty="0"/>
              <a:t> op </a:t>
            </a:r>
            <a:r>
              <a:rPr lang="en-US" dirty="0" err="1"/>
              <a:t>leefstijl</a:t>
            </a:r>
            <a:r>
              <a:rPr lang="en-US" dirty="0"/>
              <a:t>?</a:t>
            </a:r>
          </a:p>
        </p:txBody>
      </p:sp>
      <p:sp>
        <p:nvSpPr>
          <p:cNvPr id="33" name="TextBox 32"/>
          <p:cNvSpPr txBox="1"/>
          <p:nvPr/>
        </p:nvSpPr>
        <p:spPr>
          <a:xfrm>
            <a:off x="704386" y="1190990"/>
            <a:ext cx="7935117" cy="369332"/>
          </a:xfrm>
          <a:prstGeom prst="rect">
            <a:avLst/>
          </a:prstGeom>
          <a:noFill/>
        </p:spPr>
        <p:txBody>
          <a:bodyPr wrap="square">
            <a:spAutoFit/>
          </a:bodyPr>
          <a:lstStyle/>
          <a:p>
            <a:pPr marL="257175" indent="-257175">
              <a:spcBef>
                <a:spcPct val="20000"/>
              </a:spcBef>
              <a:buFont typeface="Arial" panose="020B0604020202020204" pitchFamily="34" charset="0"/>
              <a:buChar char="•"/>
              <a:defRPr/>
            </a:pPr>
            <a:r>
              <a:rPr lang="en-US" dirty="0" err="1"/>
              <a:t>Grofweg</a:t>
            </a:r>
            <a:r>
              <a:rPr lang="en-US" dirty="0"/>
              <a:t> </a:t>
            </a:r>
            <a:r>
              <a:rPr lang="en-US" dirty="0" err="1"/>
              <a:t>zijn</a:t>
            </a:r>
            <a:r>
              <a:rPr lang="en-US" dirty="0"/>
              <a:t> </a:t>
            </a:r>
            <a:r>
              <a:rPr lang="en-US" dirty="0" err="1"/>
              <a:t>er</a:t>
            </a:r>
            <a:r>
              <a:rPr lang="en-US" dirty="0"/>
              <a:t> twee </a:t>
            </a:r>
            <a:r>
              <a:rPr lang="en-US" dirty="0" err="1"/>
              <a:t>verschillende</a:t>
            </a:r>
            <a:r>
              <a:rPr lang="en-US" dirty="0"/>
              <a:t> </a:t>
            </a:r>
            <a:r>
              <a:rPr lang="en-US" dirty="0" err="1"/>
              <a:t>methoden</a:t>
            </a:r>
            <a:r>
              <a:rPr lang="en-US" dirty="0"/>
              <a:t> om </a:t>
            </a:r>
            <a:r>
              <a:rPr lang="en-US" dirty="0" err="1"/>
              <a:t>causaliteit</a:t>
            </a:r>
            <a:r>
              <a:rPr lang="en-US" dirty="0"/>
              <a:t> vast </a:t>
            </a:r>
            <a:r>
              <a:rPr lang="en-US" dirty="0" err="1"/>
              <a:t>te</a:t>
            </a:r>
            <a:r>
              <a:rPr lang="en-US" dirty="0"/>
              <a:t> </a:t>
            </a:r>
            <a:r>
              <a:rPr lang="en-US" dirty="0" err="1"/>
              <a:t>stellen</a:t>
            </a:r>
            <a:endParaRPr lang="en-US" dirty="0"/>
          </a:p>
        </p:txBody>
      </p:sp>
      <p:sp>
        <p:nvSpPr>
          <p:cNvPr id="40" name="Text Box 27"/>
          <p:cNvSpPr txBox="1">
            <a:spLocks noChangeArrowheads="1"/>
          </p:cNvSpPr>
          <p:nvPr/>
        </p:nvSpPr>
        <p:spPr bwMode="auto">
          <a:xfrm>
            <a:off x="1433115" y="3741558"/>
            <a:ext cx="1509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Wingdings" panose="05000000000000000000" pitchFamily="2" charset="2"/>
              <a:buNone/>
            </a:pPr>
            <a:r>
              <a:rPr lang="en-US" altLang="en-US" sz="1200" dirty="0" err="1"/>
              <a:t>Gerandomiseerd</a:t>
            </a:r>
            <a:r>
              <a:rPr lang="en-US" altLang="en-US" sz="1200" dirty="0"/>
              <a:t> experiment, </a:t>
            </a:r>
          </a:p>
          <a:p>
            <a:pPr eaLnBrk="1" hangingPunct="1">
              <a:spcBef>
                <a:spcPct val="50000"/>
              </a:spcBef>
              <a:buFont typeface="Wingdings" panose="05000000000000000000" pitchFamily="2" charset="2"/>
              <a:buNone/>
            </a:pPr>
            <a:r>
              <a:rPr lang="en-US" altLang="en-US" sz="1200" dirty="0" err="1"/>
              <a:t>Natuurlijk</a:t>
            </a:r>
            <a:r>
              <a:rPr lang="en-US" altLang="en-US" sz="1200" dirty="0"/>
              <a:t> experiment</a:t>
            </a:r>
          </a:p>
        </p:txBody>
      </p:sp>
      <p:cxnSp>
        <p:nvCxnSpPr>
          <p:cNvPr id="12" name="Straight Arrow Connector 11"/>
          <p:cNvCxnSpPr/>
          <p:nvPr/>
        </p:nvCxnSpPr>
        <p:spPr>
          <a:xfrm>
            <a:off x="3632429" y="2088662"/>
            <a:ext cx="11684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72279" y="1955312"/>
            <a:ext cx="1460270" cy="300082"/>
          </a:xfrm>
          <a:prstGeom prst="rect">
            <a:avLst/>
          </a:prstGeom>
          <a:noFill/>
        </p:spPr>
        <p:txBody>
          <a:bodyPr wrap="square" rtlCol="0">
            <a:spAutoFit/>
          </a:bodyPr>
          <a:lstStyle/>
          <a:p>
            <a:r>
              <a:rPr lang="en-US" sz="1350" dirty="0" err="1"/>
              <a:t>Gezond</a:t>
            </a:r>
            <a:r>
              <a:rPr lang="en-US" sz="1350" dirty="0"/>
              <a:t> </a:t>
            </a:r>
            <a:r>
              <a:rPr lang="en-US" sz="1350" dirty="0" err="1"/>
              <a:t>gedrag</a:t>
            </a:r>
            <a:endParaRPr lang="en-GB" sz="1350" dirty="0"/>
          </a:p>
        </p:txBody>
      </p:sp>
      <p:sp>
        <p:nvSpPr>
          <p:cNvPr id="14" name="TextBox 13"/>
          <p:cNvSpPr txBox="1"/>
          <p:nvPr/>
        </p:nvSpPr>
        <p:spPr>
          <a:xfrm>
            <a:off x="2529111" y="1955312"/>
            <a:ext cx="1276350" cy="300082"/>
          </a:xfrm>
          <a:prstGeom prst="rect">
            <a:avLst/>
          </a:prstGeom>
          <a:noFill/>
        </p:spPr>
        <p:txBody>
          <a:bodyPr wrap="square" rtlCol="0">
            <a:spAutoFit/>
          </a:bodyPr>
          <a:lstStyle/>
          <a:p>
            <a:r>
              <a:rPr lang="en-GB" sz="1350" dirty="0" err="1"/>
              <a:t>Opleiding</a:t>
            </a:r>
            <a:endParaRPr lang="en-GB" sz="1350" dirty="0"/>
          </a:p>
        </p:txBody>
      </p:sp>
      <p:sp>
        <p:nvSpPr>
          <p:cNvPr id="15" name="TextBox 14"/>
          <p:cNvSpPr txBox="1"/>
          <p:nvPr/>
        </p:nvSpPr>
        <p:spPr>
          <a:xfrm>
            <a:off x="3215880" y="2924461"/>
            <a:ext cx="2438399" cy="1338828"/>
          </a:xfrm>
          <a:prstGeom prst="rect">
            <a:avLst/>
          </a:prstGeom>
          <a:noFill/>
        </p:spPr>
        <p:txBody>
          <a:bodyPr wrap="square" rtlCol="0">
            <a:spAutoFit/>
          </a:bodyPr>
          <a:lstStyle/>
          <a:p>
            <a:r>
              <a:rPr lang="en-US" sz="1350" dirty="0" err="1"/>
              <a:t>Intelligentie</a:t>
            </a:r>
            <a:r>
              <a:rPr lang="en-US" sz="1350" dirty="0"/>
              <a:t>, </a:t>
            </a:r>
            <a:r>
              <a:rPr lang="en-US" sz="1350" dirty="0" err="1"/>
              <a:t>persoonlijkheid</a:t>
            </a:r>
            <a:r>
              <a:rPr lang="en-US" sz="1350" dirty="0"/>
              <a:t> (</a:t>
            </a:r>
            <a:r>
              <a:rPr lang="en-US" sz="1350" dirty="0" err="1"/>
              <a:t>risico-aversie</a:t>
            </a:r>
            <a:r>
              <a:rPr lang="en-US" sz="1350" dirty="0"/>
              <a:t>, </a:t>
            </a:r>
            <a:r>
              <a:rPr lang="en-US" sz="1350" dirty="0" err="1"/>
              <a:t>tijdsvoorkeur</a:t>
            </a:r>
            <a:r>
              <a:rPr lang="en-US" sz="1350" dirty="0"/>
              <a:t>, </a:t>
            </a:r>
            <a:r>
              <a:rPr lang="en-US" sz="1350" dirty="0" err="1"/>
              <a:t>emotionele</a:t>
            </a:r>
            <a:r>
              <a:rPr lang="en-US" sz="1350" dirty="0"/>
              <a:t> </a:t>
            </a:r>
            <a:r>
              <a:rPr lang="en-US" sz="1350" dirty="0" err="1"/>
              <a:t>stabiliteit</a:t>
            </a:r>
            <a:r>
              <a:rPr lang="en-US" sz="1350" dirty="0"/>
              <a:t>), </a:t>
            </a:r>
            <a:r>
              <a:rPr lang="en-US" sz="1350" dirty="0" err="1"/>
              <a:t>achtergrond</a:t>
            </a:r>
            <a:r>
              <a:rPr lang="en-US" sz="1350" dirty="0"/>
              <a:t> </a:t>
            </a:r>
            <a:r>
              <a:rPr lang="en-US" sz="1350" dirty="0" err="1"/>
              <a:t>ouders</a:t>
            </a:r>
            <a:r>
              <a:rPr lang="en-US" sz="1350" dirty="0"/>
              <a:t>, </a:t>
            </a:r>
            <a:r>
              <a:rPr lang="en-US" sz="1350" dirty="0" err="1"/>
              <a:t>genen</a:t>
            </a:r>
            <a:r>
              <a:rPr lang="en-US" sz="1350" dirty="0"/>
              <a:t>, etc.</a:t>
            </a:r>
            <a:endParaRPr lang="en-GB" sz="1350" dirty="0"/>
          </a:p>
        </p:txBody>
      </p:sp>
      <p:cxnSp>
        <p:nvCxnSpPr>
          <p:cNvPr id="16" name="Straight Arrow Connector 15"/>
          <p:cNvCxnSpPr/>
          <p:nvPr/>
        </p:nvCxnSpPr>
        <p:spPr>
          <a:xfrm flipH="1" flipV="1">
            <a:off x="3167287" y="2315991"/>
            <a:ext cx="738193" cy="5490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547626" y="2315991"/>
            <a:ext cx="638618" cy="5490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flipV="1">
            <a:off x="5765800" y="3484062"/>
            <a:ext cx="755650" cy="17145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17016" y="3686209"/>
            <a:ext cx="1079500" cy="715581"/>
          </a:xfrm>
          <a:prstGeom prst="rect">
            <a:avLst/>
          </a:prstGeom>
          <a:noFill/>
        </p:spPr>
        <p:txBody>
          <a:bodyPr wrap="square" rtlCol="0">
            <a:spAutoFit/>
          </a:bodyPr>
          <a:lstStyle/>
          <a:p>
            <a:r>
              <a:rPr lang="en-US" sz="1350" dirty="0" err="1"/>
              <a:t>Corrigeer</a:t>
            </a:r>
            <a:r>
              <a:rPr lang="en-US" sz="1350" dirty="0"/>
              <a:t> </a:t>
            </a:r>
            <a:r>
              <a:rPr lang="en-US" sz="1350" dirty="0" err="1"/>
              <a:t>voor</a:t>
            </a:r>
            <a:r>
              <a:rPr lang="en-US" sz="1350" dirty="0"/>
              <a:t> </a:t>
            </a:r>
            <a:r>
              <a:rPr lang="en-US" sz="1350" dirty="0" err="1"/>
              <a:t>deze</a:t>
            </a:r>
            <a:r>
              <a:rPr lang="en-US" sz="1350" dirty="0"/>
              <a:t> </a:t>
            </a:r>
            <a:r>
              <a:rPr lang="en-US" sz="1350" dirty="0" err="1"/>
              <a:t>factoren</a:t>
            </a:r>
            <a:endParaRPr lang="en-GB" sz="1350" dirty="0"/>
          </a:p>
        </p:txBody>
      </p:sp>
      <p:cxnSp>
        <p:nvCxnSpPr>
          <p:cNvPr id="6" name="Straight Connector 5"/>
          <p:cNvCxnSpPr/>
          <p:nvPr/>
        </p:nvCxnSpPr>
        <p:spPr>
          <a:xfrm flipV="1">
            <a:off x="2317750" y="2658562"/>
            <a:ext cx="898130" cy="911225"/>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70594" y="2500039"/>
            <a:ext cx="1424213" cy="900246"/>
          </a:xfrm>
          <a:prstGeom prst="rect">
            <a:avLst/>
          </a:prstGeom>
          <a:noFill/>
        </p:spPr>
        <p:txBody>
          <a:bodyPr wrap="square" rtlCol="0">
            <a:spAutoFit/>
          </a:bodyPr>
          <a:lstStyle/>
          <a:p>
            <a:r>
              <a:rPr lang="en-US" sz="1050" dirty="0" err="1"/>
              <a:t>Zoek</a:t>
            </a:r>
            <a:r>
              <a:rPr lang="en-US" sz="1050" dirty="0"/>
              <a:t> </a:t>
            </a:r>
            <a:r>
              <a:rPr lang="en-US" sz="1050" dirty="0" err="1"/>
              <a:t>naar</a:t>
            </a:r>
            <a:r>
              <a:rPr lang="en-US" sz="1050" dirty="0"/>
              <a:t> “</a:t>
            </a:r>
            <a:r>
              <a:rPr lang="en-US" sz="1050" dirty="0" err="1"/>
              <a:t>schokken</a:t>
            </a:r>
            <a:r>
              <a:rPr lang="en-US" sz="1050" dirty="0"/>
              <a:t>”/</a:t>
            </a:r>
            <a:r>
              <a:rPr lang="en-US" sz="1050" dirty="0" err="1"/>
              <a:t>variatie</a:t>
            </a:r>
            <a:r>
              <a:rPr lang="en-US" sz="1050" dirty="0"/>
              <a:t> in </a:t>
            </a:r>
            <a:r>
              <a:rPr lang="en-US" sz="1050" dirty="0" err="1"/>
              <a:t>inkomen</a:t>
            </a:r>
            <a:r>
              <a:rPr lang="en-US" sz="1050" dirty="0"/>
              <a:t> </a:t>
            </a:r>
            <a:r>
              <a:rPr lang="en-US" sz="1050" dirty="0" err="1"/>
              <a:t>onafhankelijk</a:t>
            </a:r>
            <a:r>
              <a:rPr lang="en-US" sz="1050" dirty="0"/>
              <a:t> van </a:t>
            </a:r>
            <a:r>
              <a:rPr lang="en-US" sz="1050" dirty="0" err="1"/>
              <a:t>deze</a:t>
            </a:r>
            <a:r>
              <a:rPr lang="en-US" sz="1050" dirty="0"/>
              <a:t> </a:t>
            </a:r>
            <a:r>
              <a:rPr lang="en-US" sz="1050" dirty="0" err="1"/>
              <a:t>factoren</a:t>
            </a:r>
            <a:endParaRPr lang="en-GB" sz="1050" dirty="0"/>
          </a:p>
        </p:txBody>
      </p:sp>
    </p:spTree>
    <p:extLst>
      <p:ext uri="{BB962C8B-B14F-4D97-AF65-F5344CB8AC3E}">
        <p14:creationId xmlns:p14="http://schemas.microsoft.com/office/powerpoint/2010/main" val="3498538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Title 9"/>
          <p:cNvSpPr>
            <a:spLocks noGrp="1"/>
          </p:cNvSpPr>
          <p:nvPr>
            <p:ph type="title"/>
          </p:nvPr>
        </p:nvSpPr>
        <p:spPr>
          <a:xfrm>
            <a:off x="546538" y="339616"/>
            <a:ext cx="7297217" cy="566108"/>
          </a:xfrm>
          <a:noFill/>
        </p:spPr>
        <p:txBody>
          <a:bodyPr/>
          <a:lstStyle/>
          <a:p>
            <a:pPr eaLnBrk="1" hangingPunct="1"/>
            <a:r>
              <a:rPr lang="en-US" dirty="0" err="1">
                <a:ea typeface="ＭＳ Ｐゴシック" pitchFamily="34" charset="-128"/>
              </a:rPr>
              <a:t>Natuurlijk</a:t>
            </a:r>
            <a:r>
              <a:rPr lang="en-US" dirty="0">
                <a:ea typeface="ＭＳ Ｐゴシック" pitchFamily="34" charset="-128"/>
              </a:rPr>
              <a:t> experiment in </a:t>
            </a:r>
            <a:r>
              <a:rPr lang="en-US" dirty="0" err="1">
                <a:ea typeface="ＭＳ Ｐゴシック" pitchFamily="34" charset="-128"/>
              </a:rPr>
              <a:t>opleidingsniveau</a:t>
            </a:r>
            <a:endParaRPr lang="en-US" dirty="0">
              <a:ea typeface="ＭＳ Ｐゴシック" pitchFamily="34" charset="-12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538" y="1309465"/>
            <a:ext cx="4562924" cy="3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647920"/>
      </p:ext>
    </p:extLst>
  </p:cSld>
  <p:clrMapOvr>
    <a:overrideClrMapping bg1="lt1" tx1="dk1" bg2="lt2" tx2="dk2" accent1="accent1" accent2="accent2" accent3="accent3" accent4="accent4" accent5="accent5" accent6="accent6" hlink="hlink" folHlink="folHlink"/>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12648" y="457200"/>
            <a:ext cx="8153400" cy="742950"/>
          </a:xfrm>
        </p:spPr>
        <p:txBody>
          <a:bodyPr/>
          <a:lstStyle/>
          <a:p>
            <a:pPr eaLnBrk="1" hangingPunct="1"/>
            <a:r>
              <a:rPr lang="en-US" altLang="en-US" dirty="0" err="1"/>
              <a:t>Resultaten</a:t>
            </a:r>
            <a:endParaRPr lang="en-US" altLang="en-US" dirty="0"/>
          </a:p>
        </p:txBody>
      </p:sp>
      <p:sp>
        <p:nvSpPr>
          <p:cNvPr id="32772" name="Rectangle 3"/>
          <p:cNvSpPr>
            <a:spLocks noGrp="1" noChangeArrowheads="1"/>
          </p:cNvSpPr>
          <p:nvPr>
            <p:ph sz="quarter" idx="1"/>
          </p:nvPr>
        </p:nvSpPr>
        <p:spPr/>
        <p:txBody>
          <a:bodyPr/>
          <a:lstStyle/>
          <a:p>
            <a:pPr>
              <a:defRPr/>
            </a:pPr>
            <a:r>
              <a:rPr lang="en-US" u="sng" dirty="0" err="1"/>
              <a:t>Een</a:t>
            </a:r>
            <a:r>
              <a:rPr lang="en-US" u="sng" dirty="0"/>
              <a:t> </a:t>
            </a:r>
            <a:r>
              <a:rPr lang="en-US" u="sng" dirty="0" err="1"/>
              <a:t>klein</a:t>
            </a:r>
            <a:r>
              <a:rPr lang="en-US" u="sng" dirty="0"/>
              <a:t>, of </a:t>
            </a:r>
            <a:r>
              <a:rPr lang="en-US" u="sng" dirty="0" err="1"/>
              <a:t>geen</a:t>
            </a:r>
            <a:r>
              <a:rPr lang="en-US" u="sng" dirty="0"/>
              <a:t> effect</a:t>
            </a:r>
            <a:r>
              <a:rPr lang="en-US" dirty="0"/>
              <a:t> van </a:t>
            </a:r>
            <a:r>
              <a:rPr lang="en-US" dirty="0" err="1"/>
              <a:t>opleidingsniveau</a:t>
            </a:r>
            <a:r>
              <a:rPr lang="en-US" dirty="0"/>
              <a:t> op </a:t>
            </a:r>
            <a:r>
              <a:rPr lang="en-US" dirty="0" err="1"/>
              <a:t>gezond</a:t>
            </a:r>
            <a:r>
              <a:rPr lang="en-US" dirty="0"/>
              <a:t> </a:t>
            </a:r>
            <a:r>
              <a:rPr lang="en-US" dirty="0" err="1"/>
              <a:t>gedrag</a:t>
            </a:r>
            <a:endParaRPr lang="en-US" dirty="0"/>
          </a:p>
          <a:p>
            <a:pPr>
              <a:defRPr/>
            </a:pPr>
            <a:endParaRPr lang="en-US" sz="2800" dirty="0"/>
          </a:p>
          <a:p>
            <a:pPr>
              <a:defRPr/>
            </a:pPr>
            <a:r>
              <a:rPr lang="en-US" dirty="0" err="1">
                <a:solidFill>
                  <a:srgbClr val="000000"/>
                </a:solidFill>
                <a:ea typeface="ＭＳ Ｐゴシック" pitchFamily="34" charset="-128"/>
              </a:rPr>
              <a:t>Waarom</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leven</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hoger</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opgeleiden</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dan</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gezonder</a:t>
            </a:r>
            <a:r>
              <a:rPr lang="en-US" dirty="0">
                <a:solidFill>
                  <a:srgbClr val="000000"/>
                </a:solidFill>
                <a:ea typeface="ＭＳ Ｐゴシック" pitchFamily="34" charset="-128"/>
              </a:rPr>
              <a:t>?</a:t>
            </a:r>
            <a:endParaRPr lang="en-US" dirty="0"/>
          </a:p>
          <a:p>
            <a:pPr lvl="1">
              <a:defRPr/>
            </a:pPr>
            <a:r>
              <a:rPr lang="en-US" sz="1600" dirty="0" err="1">
                <a:solidFill>
                  <a:srgbClr val="000000"/>
                </a:solidFill>
                <a:ea typeface="ＭＳ Ｐゴシック" pitchFamily="34" charset="-128"/>
              </a:rPr>
              <a:t>Kinderen</a:t>
            </a:r>
            <a:r>
              <a:rPr lang="en-US" sz="1600" dirty="0">
                <a:solidFill>
                  <a:srgbClr val="000000"/>
                </a:solidFill>
                <a:ea typeface="ＭＳ Ｐゴシック" pitchFamily="34" charset="-128"/>
              </a:rPr>
              <a:t> van </a:t>
            </a:r>
            <a:r>
              <a:rPr lang="en-US" sz="1600" dirty="0" err="1">
                <a:solidFill>
                  <a:srgbClr val="000000"/>
                </a:solidFill>
                <a:ea typeface="ＭＳ Ｐゴシック" pitchFamily="34" charset="-128"/>
              </a:rPr>
              <a:t>hoge</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sociaal-economische</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komaf</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gedragen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zich</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gezonder</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hebben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een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hoger</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opleidingsniveau</a:t>
            </a:r>
            <a:r>
              <a:rPr lang="en-US" sz="1600" dirty="0">
                <a:solidFill>
                  <a:srgbClr val="000000"/>
                </a:solidFill>
                <a:ea typeface="ＭＳ Ｐゴシック" pitchFamily="34" charset="-128"/>
              </a:rPr>
              <a:t> </a:t>
            </a:r>
          </a:p>
          <a:p>
            <a:pPr lvl="1">
              <a:defRPr/>
            </a:pPr>
            <a:r>
              <a:rPr lang="en-US" sz="1600" dirty="0">
                <a:solidFill>
                  <a:srgbClr val="000000"/>
                </a:solidFill>
                <a:ea typeface="ＭＳ Ｐゴシック" pitchFamily="34" charset="-128"/>
              </a:rPr>
              <a:t>Met </a:t>
            </a:r>
            <a:r>
              <a:rPr lang="en-US" sz="1600" dirty="0" err="1">
                <a:solidFill>
                  <a:srgbClr val="000000"/>
                </a:solidFill>
                <a:ea typeface="ＭＳ Ｐゴシック" pitchFamily="34" charset="-128"/>
              </a:rPr>
              <a:t>andere</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woorden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verschillen</a:t>
            </a:r>
            <a:r>
              <a:rPr lang="en-US" sz="1600" dirty="0">
                <a:solidFill>
                  <a:srgbClr val="000000"/>
                </a:solidFill>
                <a:ea typeface="ＭＳ Ｐゴシック" pitchFamily="34" charset="-128"/>
              </a:rPr>
              <a:t> in </a:t>
            </a:r>
            <a:r>
              <a:rPr lang="en-US" sz="1600" dirty="0" err="1">
                <a:solidFill>
                  <a:srgbClr val="000000"/>
                </a:solidFill>
                <a:ea typeface="ＭＳ Ｐゴシック" pitchFamily="34" charset="-128"/>
              </a:rPr>
              <a:t>gezond</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gedrag</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opleidingsniveau</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worden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voor</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een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groot</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deel</a:t>
            </a:r>
            <a:r>
              <a:rPr lang="en-US" sz="1600" dirty="0">
                <a:solidFill>
                  <a:srgbClr val="000000"/>
                </a:solidFill>
                <a:ea typeface="ＭＳ Ｐゴシック" pitchFamily="34" charset="-128"/>
              </a:rPr>
              <a:t> al op </a:t>
            </a:r>
            <a:r>
              <a:rPr lang="en-US" sz="1600" dirty="0" err="1">
                <a:solidFill>
                  <a:srgbClr val="000000"/>
                </a:solidFill>
                <a:ea typeface="ＭＳ Ｐゴシック" pitchFamily="34" charset="-128"/>
              </a:rPr>
              <a:t>zeer</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jonge</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leeftijd</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bepaald</a:t>
            </a:r>
            <a:r>
              <a:rPr lang="en-US" sz="1600" dirty="0">
                <a:solidFill>
                  <a:srgbClr val="000000"/>
                </a:solidFill>
                <a:ea typeface="ＭＳ Ｐゴシック" pitchFamily="34" charset="-128"/>
              </a:rPr>
              <a:t> door </a:t>
            </a:r>
            <a:r>
              <a:rPr lang="en-US" sz="1600" dirty="0" err="1">
                <a:solidFill>
                  <a:srgbClr val="000000"/>
                </a:solidFill>
                <a:ea typeface="ＭＳ Ｐゴシック" pitchFamily="34" charset="-128"/>
              </a:rPr>
              <a:t>een</a:t>
            </a:r>
            <a:r>
              <a:rPr lang="en-US" sz="1600" dirty="0">
                <a:solidFill>
                  <a:srgbClr val="000000"/>
                </a:solidFill>
                <a:ea typeface="ＭＳ Ｐゴシック" pitchFamily="34" charset="-128"/>
              </a:rPr>
              <a:t> </a:t>
            </a:r>
            <a:r>
              <a:rPr lang="en-US" sz="1600" dirty="0" err="1">
                <a:solidFill>
                  <a:srgbClr val="000000"/>
                </a:solidFill>
                <a:ea typeface="ＭＳ Ｐゴシック" pitchFamily="34" charset="-128"/>
              </a:rPr>
              <a:t>bundel</a:t>
            </a:r>
            <a:r>
              <a:rPr lang="en-US" sz="1600" dirty="0">
                <a:solidFill>
                  <a:srgbClr val="000000"/>
                </a:solidFill>
                <a:ea typeface="ＭＳ Ｐゴシック" pitchFamily="34" charset="-128"/>
              </a:rPr>
              <a:t> van nature </a:t>
            </a:r>
            <a:r>
              <a:rPr lang="en-US" sz="1600" dirty="0" err="1">
                <a:solidFill>
                  <a:srgbClr val="000000"/>
                </a:solidFill>
                <a:ea typeface="ＭＳ Ｐゴシック" pitchFamily="34" charset="-128"/>
              </a:rPr>
              <a:t>en</a:t>
            </a:r>
            <a:r>
              <a:rPr lang="en-US" sz="1600" dirty="0">
                <a:solidFill>
                  <a:srgbClr val="000000"/>
                </a:solidFill>
                <a:ea typeface="ＭＳ Ｐゴシック" pitchFamily="34" charset="-128"/>
              </a:rPr>
              <a:t> nurture</a:t>
            </a:r>
          </a:p>
          <a:p>
            <a:pPr marL="0" indent="0">
              <a:buNone/>
              <a:defRPr/>
            </a:pPr>
            <a:endParaRPr lang="en-US" sz="1350" dirty="0">
              <a:solidFill>
                <a:srgbClr val="000000"/>
              </a:solidFill>
              <a:ea typeface="ＭＳ Ｐゴシック" pitchFamily="34" charset="-128"/>
            </a:endParaRPr>
          </a:p>
          <a:p>
            <a:pPr lvl="1">
              <a:defRPr/>
            </a:pPr>
            <a:endParaRPr lang="en-US" dirty="0"/>
          </a:p>
          <a:p>
            <a:pPr eaLnBrk="1" hangingPunct="1">
              <a:defRPr/>
            </a:pPr>
            <a:endParaRPr lang="en-US" sz="1650" dirty="0"/>
          </a:p>
        </p:txBody>
      </p:sp>
      <p:sp>
        <p:nvSpPr>
          <p:cNvPr id="23554" name="Slide Number Placeholder 3"/>
          <p:cNvSpPr>
            <a:spLocks noGrp="1"/>
          </p:cNvSpPr>
          <p:nvPr>
            <p:ph type="sldNum" sz="quarter" idx="12"/>
          </p:nvPr>
        </p:nvSpPr>
        <p:spPr>
          <a:xfrm>
            <a:off x="1223962" y="4857751"/>
            <a:ext cx="404813" cy="2702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213" indent="-214313">
              <a:defRPr sz="1800">
                <a:solidFill>
                  <a:schemeClr val="tx1"/>
                </a:solidFill>
                <a:latin typeface="Arial" panose="020B0604020202020204" pitchFamily="34" charset="0"/>
                <a:ea typeface="ＭＳ Ｐゴシック" panose="020B0600070205080204" pitchFamily="34" charset="-128"/>
              </a:defRPr>
            </a:lvl2pPr>
            <a:lvl3pPr marL="857250" indent="-171450">
              <a:defRPr sz="1800">
                <a:solidFill>
                  <a:schemeClr val="tx1"/>
                </a:solidFill>
                <a:latin typeface="Arial" panose="020B0604020202020204" pitchFamily="34" charset="0"/>
                <a:ea typeface="ＭＳ Ｐゴシック" panose="020B0600070205080204" pitchFamily="34" charset="-128"/>
              </a:defRPr>
            </a:lvl3pPr>
            <a:lvl4pPr marL="1200150" indent="-171450">
              <a:defRPr sz="1800">
                <a:solidFill>
                  <a:schemeClr val="tx1"/>
                </a:solidFill>
                <a:latin typeface="Arial" panose="020B0604020202020204" pitchFamily="34" charset="0"/>
                <a:ea typeface="ＭＳ Ｐゴシック" panose="020B0600070205080204" pitchFamily="34" charset="-128"/>
              </a:defRPr>
            </a:lvl4pPr>
            <a:lvl5pPr marL="1543050" indent="-171450">
              <a:defRPr sz="18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fld id="{9B07E30A-1087-46AA-8581-DEF86F2C49C0}" type="slidenum">
              <a:rPr lang="en-US" altLang="en-US" sz="900"/>
              <a:pPr/>
              <a:t>58</a:t>
            </a:fld>
            <a:endParaRPr lang="en-US" altLang="en-US" sz="900"/>
          </a:p>
        </p:txBody>
      </p:sp>
    </p:spTree>
    <p:extLst>
      <p:ext uri="{BB962C8B-B14F-4D97-AF65-F5344CB8AC3E}">
        <p14:creationId xmlns:p14="http://schemas.microsoft.com/office/powerpoint/2010/main" val="1718745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7" dur="5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2">
                                            <p:txEl>
                                              <p:pRg st="2" end="2"/>
                                            </p:txEl>
                                          </p:spTgt>
                                        </p:tgtEl>
                                        <p:attrNameLst>
                                          <p:attrName>style.visibility</p:attrName>
                                        </p:attrNameLst>
                                      </p:cBhvr>
                                      <p:to>
                                        <p:strVal val="visible"/>
                                      </p:to>
                                    </p:set>
                                    <p:animEffect transition="in" filter="blinds(horizontal)">
                                      <p:cBhvr>
                                        <p:cTn id="12" dur="500"/>
                                        <p:tgtEl>
                                          <p:spTgt spid="327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2">
                                            <p:txEl>
                                              <p:pRg st="3" end="3"/>
                                            </p:txEl>
                                          </p:spTgt>
                                        </p:tgtEl>
                                        <p:attrNameLst>
                                          <p:attrName>style.visibility</p:attrName>
                                        </p:attrNameLst>
                                      </p:cBhvr>
                                      <p:to>
                                        <p:strVal val="visible"/>
                                      </p:to>
                                    </p:set>
                                    <p:animEffect transition="in" filter="blinds(horizontal)">
                                      <p:cBhvr>
                                        <p:cTn id="17" dur="500"/>
                                        <p:tgtEl>
                                          <p:spTgt spid="3277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72">
                                            <p:txEl>
                                              <p:pRg st="4" end="4"/>
                                            </p:txEl>
                                          </p:spTgt>
                                        </p:tgtEl>
                                        <p:attrNameLst>
                                          <p:attrName>style.visibility</p:attrName>
                                        </p:attrNameLst>
                                      </p:cBhvr>
                                      <p:to>
                                        <p:strVal val="visible"/>
                                      </p:to>
                                    </p:set>
                                    <p:animEffect transition="in" filter="blinds(horizontal)">
                                      <p:cBhvr>
                                        <p:cTn id="22" dur="500"/>
                                        <p:tgtEl>
                                          <p:spTgt spid="327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419239" y="381231"/>
            <a:ext cx="7158719" cy="742950"/>
          </a:xfrm>
        </p:spPr>
        <p:txBody>
          <a:bodyPr/>
          <a:lstStyle/>
          <a:p>
            <a:pPr eaLnBrk="1" hangingPunct="1"/>
            <a:r>
              <a:rPr lang="en-US" sz="2400" dirty="0" err="1">
                <a:ea typeface="ＭＳ Ｐゴシック" pitchFamily="34" charset="-128"/>
              </a:rPr>
              <a:t>Waarom</a:t>
            </a:r>
            <a:r>
              <a:rPr lang="en-US" sz="2400" dirty="0">
                <a:ea typeface="ＭＳ Ｐゴシック" pitchFamily="34" charset="-128"/>
              </a:rPr>
              <a:t> </a:t>
            </a:r>
            <a:r>
              <a:rPr lang="en-US" sz="2400" dirty="0" err="1">
                <a:ea typeface="ＭＳ Ｐゴシック" pitchFamily="34" charset="-128"/>
              </a:rPr>
              <a:t>heeft</a:t>
            </a:r>
            <a:r>
              <a:rPr lang="en-US" sz="2400" dirty="0">
                <a:ea typeface="ＭＳ Ｐゴシック" pitchFamily="34" charset="-128"/>
              </a:rPr>
              <a:t> de </a:t>
            </a:r>
            <a:r>
              <a:rPr lang="en-US" sz="2400" dirty="0" err="1">
                <a:ea typeface="ＭＳ Ｐゴシック" pitchFamily="34" charset="-128"/>
              </a:rPr>
              <a:t>een</a:t>
            </a:r>
            <a:r>
              <a:rPr lang="en-US" sz="2400" dirty="0">
                <a:ea typeface="ＭＳ Ｐゴシック" pitchFamily="34" charset="-128"/>
              </a:rPr>
              <a:t> </a:t>
            </a:r>
            <a:r>
              <a:rPr lang="en-US" sz="2400" dirty="0" err="1">
                <a:ea typeface="ＭＳ Ｐゴシック" pitchFamily="34" charset="-128"/>
              </a:rPr>
              <a:t>overgewicht</a:t>
            </a:r>
            <a:r>
              <a:rPr lang="en-US" sz="2400" dirty="0">
                <a:ea typeface="ＭＳ Ｐゴシック" pitchFamily="34" charset="-128"/>
              </a:rPr>
              <a:t> en </a:t>
            </a:r>
            <a:r>
              <a:rPr lang="en-US" sz="2400" dirty="0" err="1">
                <a:ea typeface="ＭＳ Ｐゴシック" pitchFamily="34" charset="-128"/>
              </a:rPr>
              <a:t>ander</a:t>
            </a:r>
            <a:r>
              <a:rPr lang="en-US" sz="2400" dirty="0">
                <a:ea typeface="ＭＳ Ｐゴシック" pitchFamily="34" charset="-128"/>
              </a:rPr>
              <a:t> </a:t>
            </a:r>
            <a:r>
              <a:rPr lang="en-US" sz="2400" dirty="0" err="1">
                <a:ea typeface="ＭＳ Ｐゴシック" pitchFamily="34" charset="-128"/>
              </a:rPr>
              <a:t>niet</a:t>
            </a:r>
            <a:r>
              <a:rPr lang="en-US" sz="2400" dirty="0">
                <a:ea typeface="ＭＳ Ｐゴシック" pitchFamily="34" charset="-128"/>
              </a:rPr>
              <a:t>?</a:t>
            </a:r>
          </a:p>
        </p:txBody>
      </p:sp>
      <p:sp>
        <p:nvSpPr>
          <p:cNvPr id="7171" name="Content Placeholder 2"/>
          <p:cNvSpPr>
            <a:spLocks noGrp="1"/>
          </p:cNvSpPr>
          <p:nvPr>
            <p:ph sz="quarter" idx="1"/>
          </p:nvPr>
        </p:nvSpPr>
        <p:spPr>
          <a:xfrm>
            <a:off x="419239" y="1205691"/>
            <a:ext cx="8305520" cy="3374231"/>
          </a:xfrm>
        </p:spPr>
        <p:txBody>
          <a:bodyPr/>
          <a:lstStyle/>
          <a:p>
            <a:pPr>
              <a:spcBef>
                <a:spcPts val="225"/>
              </a:spcBef>
              <a:spcAft>
                <a:spcPts val="225"/>
              </a:spcAft>
            </a:pPr>
            <a:r>
              <a:rPr lang="en-US" dirty="0" err="1">
                <a:ea typeface="ＭＳ Ｐゴシック" pitchFamily="34" charset="-128"/>
              </a:rPr>
              <a:t>Opleiding</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inkomen</a:t>
            </a:r>
            <a:r>
              <a:rPr lang="en-US" dirty="0">
                <a:ea typeface="ＭＳ Ｐゴシック" pitchFamily="34" charset="-128"/>
              </a:rPr>
              <a:t> </a:t>
            </a:r>
            <a:r>
              <a:rPr lang="en-US" dirty="0" err="1">
                <a:ea typeface="ＭＳ Ｐゴシック" pitchFamily="34" charset="-128"/>
              </a:rPr>
              <a:t>zelf</a:t>
            </a:r>
            <a:r>
              <a:rPr lang="en-US" dirty="0">
                <a:ea typeface="ＭＳ Ｐゴシック" pitchFamily="34" charset="-128"/>
              </a:rPr>
              <a:t> </a:t>
            </a:r>
            <a:r>
              <a:rPr lang="en-US" dirty="0" err="1">
                <a:ea typeface="ＭＳ Ｐゴシック" pitchFamily="34" charset="-128"/>
              </a:rPr>
              <a:t>spelen</a:t>
            </a:r>
            <a:r>
              <a:rPr lang="en-US" dirty="0">
                <a:ea typeface="ＭＳ Ｐゴシック" pitchFamily="34" charset="-128"/>
              </a:rPr>
              <a:t> </a:t>
            </a:r>
            <a:r>
              <a:rPr lang="en-US" dirty="0" err="1">
                <a:ea typeface="ＭＳ Ｐゴシック" pitchFamily="34" charset="-128"/>
              </a:rPr>
              <a:t>nauwelijks</a:t>
            </a:r>
            <a:r>
              <a:rPr lang="en-US" dirty="0">
                <a:ea typeface="ＭＳ Ｐゴシック" pitchFamily="34" charset="-128"/>
              </a:rPr>
              <a:t>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rol</a:t>
            </a:r>
            <a:r>
              <a:rPr lang="en-US" dirty="0">
                <a:ea typeface="ＭＳ Ｐゴシック" pitchFamily="34" charset="-128"/>
              </a:rPr>
              <a:t>, </a:t>
            </a:r>
            <a:r>
              <a:rPr lang="en-US" dirty="0" err="1">
                <a:ea typeface="ＭＳ Ｐゴシック" pitchFamily="34" charset="-128"/>
              </a:rPr>
              <a:t>behalve</a:t>
            </a:r>
            <a:r>
              <a:rPr lang="en-US" dirty="0">
                <a:ea typeface="ＭＳ Ｐゴシック" pitchFamily="34" charset="-128"/>
              </a:rPr>
              <a:t> </a:t>
            </a:r>
            <a:r>
              <a:rPr lang="en-US" dirty="0" err="1">
                <a:ea typeface="ＭＳ Ｐゴシック" pitchFamily="34" charset="-128"/>
              </a:rPr>
              <a:t>armoede</a:t>
            </a:r>
            <a:endParaRPr lang="en-US" dirty="0">
              <a:ea typeface="ＭＳ Ｐゴシック" pitchFamily="34" charset="-128"/>
            </a:endParaRPr>
          </a:p>
          <a:p>
            <a:pPr>
              <a:spcBef>
                <a:spcPts val="225"/>
              </a:spcBef>
              <a:spcAft>
                <a:spcPts val="225"/>
              </a:spcAft>
            </a:pPr>
            <a:r>
              <a:rPr lang="en-US" dirty="0" err="1">
                <a:ea typeface="ＭＳ Ｐゴシック" pitchFamily="34" charset="-128"/>
              </a:rPr>
              <a:t>Kennis</a:t>
            </a:r>
            <a:r>
              <a:rPr lang="en-US" dirty="0">
                <a:ea typeface="ＭＳ Ｐゴシック" pitchFamily="34" charset="-128"/>
              </a:rPr>
              <a:t> over </a:t>
            </a:r>
            <a:r>
              <a:rPr lang="en-US" dirty="0" err="1">
                <a:ea typeface="ＭＳ Ｐゴシック" pitchFamily="34" charset="-128"/>
              </a:rPr>
              <a:t>gezond</a:t>
            </a:r>
            <a:r>
              <a:rPr lang="en-US" dirty="0">
                <a:ea typeface="ＭＳ Ｐゴシック" pitchFamily="34" charset="-128"/>
              </a:rPr>
              <a:t> </a:t>
            </a:r>
            <a:r>
              <a:rPr lang="en-US" dirty="0" err="1">
                <a:ea typeface="ＭＳ Ｐゴシック" pitchFamily="34" charset="-128"/>
              </a:rPr>
              <a:t>voedsel</a:t>
            </a:r>
            <a:r>
              <a:rPr lang="en-US" dirty="0">
                <a:ea typeface="ＭＳ Ｐゴシック" pitchFamily="34" charset="-128"/>
              </a:rPr>
              <a:t> </a:t>
            </a:r>
            <a:r>
              <a:rPr lang="en-US" dirty="0" err="1">
                <a:ea typeface="ＭＳ Ｐゴシック" pitchFamily="34" charset="-128"/>
              </a:rPr>
              <a:t>speelt</a:t>
            </a:r>
            <a:r>
              <a:rPr lang="en-US" dirty="0">
                <a:ea typeface="ＭＳ Ｐゴシック" pitchFamily="34" charset="-128"/>
              </a:rPr>
              <a:t> </a:t>
            </a:r>
            <a:r>
              <a:rPr lang="en-US" dirty="0" err="1">
                <a:ea typeface="ＭＳ Ｐゴシック" pitchFamily="34" charset="-128"/>
              </a:rPr>
              <a:t>een</a:t>
            </a:r>
            <a:r>
              <a:rPr lang="en-US" dirty="0">
                <a:ea typeface="ＭＳ Ｐゴシック" pitchFamily="34" charset="-128"/>
              </a:rPr>
              <a:t> </a:t>
            </a:r>
            <a:r>
              <a:rPr lang="en-US" dirty="0" err="1">
                <a:ea typeface="ＭＳ Ｐゴシック" pitchFamily="34" charset="-128"/>
              </a:rPr>
              <a:t>rol</a:t>
            </a:r>
            <a:r>
              <a:rPr lang="en-US" dirty="0">
                <a:ea typeface="ＭＳ Ｐゴシック" pitchFamily="34" charset="-128"/>
              </a:rPr>
              <a:t> </a:t>
            </a:r>
          </a:p>
          <a:p>
            <a:pPr lvl="1">
              <a:spcBef>
                <a:spcPts val="225"/>
              </a:spcBef>
              <a:spcAft>
                <a:spcPts val="225"/>
              </a:spcAft>
            </a:pPr>
            <a:r>
              <a:rPr lang="en-US" sz="1600" dirty="0">
                <a:ea typeface="ＭＳ Ｐゴシック" pitchFamily="34" charset="-128"/>
              </a:rPr>
              <a:t>Maar </a:t>
            </a:r>
            <a:r>
              <a:rPr lang="en-US" sz="1600" dirty="0" err="1">
                <a:ea typeface="ＭＳ Ｐゴシック" pitchFamily="34" charset="-128"/>
              </a:rPr>
              <a:t>alleen</a:t>
            </a:r>
            <a:r>
              <a:rPr lang="en-US" sz="1600" dirty="0">
                <a:ea typeface="ＭＳ Ｐゴシック" pitchFamily="34" charset="-128"/>
              </a:rPr>
              <a:t> </a:t>
            </a:r>
            <a:r>
              <a:rPr lang="en-US" sz="1600" dirty="0" err="1">
                <a:ea typeface="ＭＳ Ｐゴシック" pitchFamily="34" charset="-128"/>
              </a:rPr>
              <a:t>kennis</a:t>
            </a:r>
            <a:r>
              <a:rPr lang="en-US" sz="1600" dirty="0">
                <a:ea typeface="ＭＳ Ｐゴシック" pitchFamily="34" charset="-128"/>
              </a:rPr>
              <a:t> </a:t>
            </a:r>
            <a:r>
              <a:rPr lang="en-US" sz="1600" dirty="0" err="1">
                <a:ea typeface="ＭＳ Ｐゴシック" pitchFamily="34" charset="-128"/>
              </a:rPr>
              <a:t>verspreiden</a:t>
            </a:r>
            <a:r>
              <a:rPr lang="en-US" sz="1600" dirty="0">
                <a:ea typeface="ＭＳ Ｐゴシック" pitchFamily="34" charset="-128"/>
              </a:rPr>
              <a:t> is </a:t>
            </a:r>
            <a:r>
              <a:rPr lang="en-US" sz="1600" dirty="0" err="1">
                <a:ea typeface="ＭＳ Ｐゴシック" pitchFamily="34" charset="-128"/>
              </a:rPr>
              <a:t>niet</a:t>
            </a:r>
            <a:r>
              <a:rPr lang="en-US" sz="1600" dirty="0">
                <a:ea typeface="ＭＳ Ｐゴシック" pitchFamily="34" charset="-128"/>
              </a:rPr>
              <a:t> </a:t>
            </a:r>
            <a:r>
              <a:rPr lang="en-US" sz="1600" dirty="0" err="1">
                <a:ea typeface="ＭＳ Ｐゴシック" pitchFamily="34" charset="-128"/>
              </a:rPr>
              <a:t>voldoende</a:t>
            </a:r>
            <a:r>
              <a:rPr lang="en-US" sz="1600" dirty="0">
                <a:ea typeface="ＭＳ Ｐゴシック" pitchFamily="34" charset="-128"/>
              </a:rPr>
              <a:t> (</a:t>
            </a:r>
            <a:r>
              <a:rPr lang="en-US" sz="1600" dirty="0" err="1">
                <a:ea typeface="ＭＳ Ｐゴシック" pitchFamily="34" charset="-128"/>
              </a:rPr>
              <a:t>calorieën</a:t>
            </a:r>
            <a:r>
              <a:rPr lang="en-US" sz="1600" dirty="0">
                <a:ea typeface="ＭＳ Ｐゴシック" pitchFamily="34" charset="-128"/>
              </a:rPr>
              <a:t> labels in New York) </a:t>
            </a:r>
          </a:p>
          <a:p>
            <a:pPr>
              <a:spcBef>
                <a:spcPts val="225"/>
              </a:spcBef>
              <a:spcAft>
                <a:spcPts val="225"/>
              </a:spcAft>
            </a:pPr>
            <a:r>
              <a:rPr lang="en-US" dirty="0" err="1">
                <a:ea typeface="ＭＳ Ｐゴシック" pitchFamily="34" charset="-128"/>
              </a:rPr>
              <a:t>Gedrag</a:t>
            </a:r>
            <a:r>
              <a:rPr lang="en-US" dirty="0">
                <a:ea typeface="ＭＳ Ｐゴシック" pitchFamily="34" charset="-128"/>
              </a:rPr>
              <a:t> van </a:t>
            </a:r>
            <a:r>
              <a:rPr lang="en-US" dirty="0" err="1">
                <a:ea typeface="ＭＳ Ｐゴシック" pitchFamily="34" charset="-128"/>
              </a:rPr>
              <a:t>ouders</a:t>
            </a:r>
            <a:r>
              <a:rPr lang="en-US" dirty="0">
                <a:ea typeface="ＭＳ Ｐゴシック" pitchFamily="34" charset="-128"/>
              </a:rPr>
              <a:t> (</a:t>
            </a:r>
            <a:r>
              <a:rPr lang="en-US" dirty="0" err="1">
                <a:ea typeface="ＭＳ Ｐゴシック" pitchFamily="34" charset="-128"/>
              </a:rPr>
              <a:t>tijdens</a:t>
            </a:r>
            <a:r>
              <a:rPr lang="en-US" dirty="0">
                <a:ea typeface="ＭＳ Ｐゴシック" pitchFamily="34" charset="-128"/>
              </a:rPr>
              <a:t> </a:t>
            </a:r>
            <a:r>
              <a:rPr lang="en-US" dirty="0" err="1">
                <a:ea typeface="ＭＳ Ｐゴシック" pitchFamily="34" charset="-128"/>
              </a:rPr>
              <a:t>zwangerschap</a:t>
            </a:r>
            <a:r>
              <a:rPr lang="en-US" dirty="0">
                <a:ea typeface="ＭＳ Ｐゴシック" pitchFamily="34" charset="-128"/>
              </a:rPr>
              <a:t> en </a:t>
            </a:r>
            <a:r>
              <a:rPr lang="en-US" dirty="0" err="1">
                <a:ea typeface="ＭＳ Ｐゴシック" pitchFamily="34" charset="-128"/>
              </a:rPr>
              <a:t>als</a:t>
            </a:r>
            <a:r>
              <a:rPr lang="en-US" dirty="0">
                <a:ea typeface="ＭＳ Ｐゴシック" pitchFamily="34" charset="-128"/>
              </a:rPr>
              <a:t> </a:t>
            </a:r>
            <a:r>
              <a:rPr lang="en-US" dirty="0" err="1">
                <a:ea typeface="ＭＳ Ｐゴシック" pitchFamily="34" charset="-128"/>
              </a:rPr>
              <a:t>voorbeeld</a:t>
            </a:r>
            <a:r>
              <a:rPr lang="en-US" dirty="0">
                <a:ea typeface="ＭＳ Ｐゴシック" pitchFamily="34" charset="-128"/>
              </a:rPr>
              <a:t>)</a:t>
            </a:r>
          </a:p>
          <a:p>
            <a:pPr>
              <a:spcBef>
                <a:spcPts val="225"/>
              </a:spcBef>
              <a:spcAft>
                <a:spcPts val="225"/>
              </a:spcAft>
            </a:pPr>
            <a:r>
              <a:rPr lang="en-US" dirty="0">
                <a:ea typeface="ＭＳ Ｐゴシック" pitchFamily="34" charset="-128"/>
              </a:rPr>
              <a:t>Sociale </a:t>
            </a:r>
            <a:r>
              <a:rPr lang="en-US" dirty="0" err="1">
                <a:ea typeface="ＭＳ Ｐゴシック" pitchFamily="34" charset="-128"/>
              </a:rPr>
              <a:t>interacties</a:t>
            </a:r>
            <a:r>
              <a:rPr lang="en-US" dirty="0">
                <a:ea typeface="ＭＳ Ｐゴシック" pitchFamily="34" charset="-128"/>
              </a:rPr>
              <a:t> (peer effects)</a:t>
            </a:r>
          </a:p>
          <a:p>
            <a:pPr>
              <a:spcBef>
                <a:spcPts val="225"/>
              </a:spcBef>
              <a:spcAft>
                <a:spcPts val="225"/>
              </a:spcAft>
            </a:pPr>
            <a:r>
              <a:rPr lang="en-US" dirty="0" err="1">
                <a:ea typeface="ＭＳ Ｐゴシック" pitchFamily="34" charset="-128"/>
              </a:rPr>
              <a:t>Hongerhormonen</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zelfcontrole</a:t>
            </a:r>
            <a:endParaRPr lang="en-US" dirty="0">
              <a:ea typeface="ＭＳ Ｐゴシック" pitchFamily="34" charset="-128"/>
            </a:endParaRPr>
          </a:p>
          <a:p>
            <a:pPr lvl="1">
              <a:spcBef>
                <a:spcPts val="225"/>
              </a:spcBef>
              <a:spcAft>
                <a:spcPts val="225"/>
              </a:spcAft>
            </a:pPr>
            <a:r>
              <a:rPr lang="en-US" dirty="0" err="1">
                <a:ea typeface="ＭＳ Ｐゴシック" pitchFamily="34" charset="-128"/>
              </a:rPr>
              <a:t>Deels</a:t>
            </a:r>
            <a:r>
              <a:rPr lang="en-US" dirty="0">
                <a:ea typeface="ＭＳ Ｐゴシック" pitchFamily="34" charset="-128"/>
              </a:rPr>
              <a:t> </a:t>
            </a:r>
            <a:r>
              <a:rPr lang="en-US" dirty="0" err="1">
                <a:ea typeface="ＭＳ Ｐゴシック" pitchFamily="34" charset="-128"/>
              </a:rPr>
              <a:t>genetische</a:t>
            </a:r>
            <a:r>
              <a:rPr lang="en-US" dirty="0">
                <a:ea typeface="ＭＳ Ｐゴシック" pitchFamily="34" charset="-128"/>
              </a:rPr>
              <a:t> </a:t>
            </a:r>
            <a:r>
              <a:rPr lang="en-US" dirty="0" err="1">
                <a:ea typeface="ＭＳ Ｐゴシック" pitchFamily="34" charset="-128"/>
              </a:rPr>
              <a:t>aanleg</a:t>
            </a:r>
            <a:r>
              <a:rPr lang="en-US" dirty="0">
                <a:ea typeface="ＭＳ Ｐゴシック" pitchFamily="34" charset="-128"/>
              </a:rPr>
              <a:t>, </a:t>
            </a:r>
            <a:r>
              <a:rPr lang="en-US" dirty="0" err="1">
                <a:ea typeface="ＭＳ Ｐゴシック" pitchFamily="34" charset="-128"/>
              </a:rPr>
              <a:t>deels</a:t>
            </a:r>
            <a:r>
              <a:rPr lang="en-US" dirty="0">
                <a:ea typeface="ＭＳ Ｐゴシック" pitchFamily="34" charset="-128"/>
              </a:rPr>
              <a:t> stress (door </a:t>
            </a:r>
            <a:r>
              <a:rPr lang="en-US" dirty="0" err="1">
                <a:ea typeface="ＭＳ Ｐゴシック" pitchFamily="34" charset="-128"/>
              </a:rPr>
              <a:t>slaaptekort</a:t>
            </a:r>
            <a:r>
              <a:rPr lang="en-US" dirty="0">
                <a:ea typeface="ＭＳ Ｐゴシック" pitchFamily="34" charset="-128"/>
              </a:rPr>
              <a:t>, </a:t>
            </a:r>
            <a:r>
              <a:rPr lang="en-US" dirty="0" err="1">
                <a:ea typeface="ＭＳ Ｐゴシック" pitchFamily="34" charset="-128"/>
              </a:rPr>
              <a:t>armoede</a:t>
            </a:r>
            <a:r>
              <a:rPr lang="en-US" dirty="0">
                <a:ea typeface="ＭＳ Ｐゴシック" pitchFamily="34" charset="-128"/>
              </a:rPr>
              <a:t>, </a:t>
            </a:r>
            <a:r>
              <a:rPr lang="en-US" dirty="0" err="1">
                <a:ea typeface="ＭＳ Ｐゴシック" pitchFamily="34" charset="-128"/>
              </a:rPr>
              <a:t>druk</a:t>
            </a:r>
            <a:r>
              <a:rPr lang="en-US" dirty="0">
                <a:ea typeface="ＭＳ Ｐゴシック" pitchFamily="34" charset="-128"/>
              </a:rPr>
              <a:t> op </a:t>
            </a:r>
            <a:r>
              <a:rPr lang="en-US" dirty="0" err="1">
                <a:ea typeface="ＭＳ Ｐゴシック" pitchFamily="34" charset="-128"/>
              </a:rPr>
              <a:t>werk</a:t>
            </a:r>
            <a:r>
              <a:rPr lang="en-US" dirty="0">
                <a:ea typeface="ＭＳ Ｐゴシック" pitchFamily="34" charset="-128"/>
              </a:rPr>
              <a:t>), </a:t>
            </a:r>
            <a:r>
              <a:rPr lang="en-US" dirty="0" err="1">
                <a:ea typeface="ＭＳ Ｐゴシック" pitchFamily="34" charset="-128"/>
              </a:rPr>
              <a:t>deels</a:t>
            </a:r>
            <a:r>
              <a:rPr lang="en-US" dirty="0">
                <a:ea typeface="ＭＳ Ｐゴシック" pitchFamily="34" charset="-128"/>
              </a:rPr>
              <a:t> </a:t>
            </a:r>
            <a:r>
              <a:rPr lang="en-US" dirty="0" err="1">
                <a:ea typeface="ＭＳ Ｐゴシック" pitchFamily="34" charset="-128"/>
              </a:rPr>
              <a:t>verleidingen</a:t>
            </a:r>
            <a:endParaRPr lang="en-US" dirty="0">
              <a:ea typeface="ＭＳ Ｐゴシック" pitchFamily="34" charset="-128"/>
            </a:endParaRPr>
          </a:p>
          <a:p>
            <a:pPr>
              <a:spcBef>
                <a:spcPts val="225"/>
              </a:spcBef>
              <a:spcAft>
                <a:spcPts val="225"/>
              </a:spcAft>
            </a:pPr>
            <a:r>
              <a:rPr lang="en-US" dirty="0" err="1">
                <a:ea typeface="ＭＳ Ｐゴシック" pitchFamily="34" charset="-128"/>
              </a:rPr>
              <a:t>Andere</a:t>
            </a:r>
            <a:r>
              <a:rPr lang="en-US" dirty="0">
                <a:ea typeface="ＭＳ Ｐゴシック" pitchFamily="34" charset="-128"/>
              </a:rPr>
              <a:t> </a:t>
            </a:r>
            <a:r>
              <a:rPr lang="en-US" dirty="0" err="1">
                <a:ea typeface="ＭＳ Ｐゴシック" pitchFamily="34" charset="-128"/>
              </a:rPr>
              <a:t>factoren</a:t>
            </a:r>
            <a:r>
              <a:rPr lang="en-US" dirty="0">
                <a:ea typeface="ＭＳ Ｐゴシック" pitchFamily="34" charset="-128"/>
              </a:rPr>
              <a:t> (</a:t>
            </a:r>
            <a:r>
              <a:rPr lang="en-US" dirty="0" err="1">
                <a:ea typeface="ＭＳ Ｐゴシック" pitchFamily="34" charset="-128"/>
              </a:rPr>
              <a:t>bijv</a:t>
            </a:r>
            <a:r>
              <a:rPr lang="en-US" dirty="0">
                <a:ea typeface="ＭＳ Ｐゴシック" pitchFamily="34" charset="-128"/>
              </a:rPr>
              <a:t>. </a:t>
            </a:r>
            <a:r>
              <a:rPr lang="en-US" dirty="0" err="1">
                <a:ea typeface="ＭＳ Ｐゴシック" pitchFamily="34" charset="-128"/>
              </a:rPr>
              <a:t>medicijngebruik</a:t>
            </a:r>
            <a:r>
              <a:rPr lang="en-US" dirty="0">
                <a:ea typeface="ＭＳ Ｐゴシック" pitchFamily="34" charset="-128"/>
              </a:rPr>
              <a:t>)</a:t>
            </a:r>
          </a:p>
        </p:txBody>
      </p:sp>
    </p:spTree>
    <p:extLst>
      <p:ext uri="{BB962C8B-B14F-4D97-AF65-F5344CB8AC3E}">
        <p14:creationId xmlns:p14="http://schemas.microsoft.com/office/powerpoint/2010/main" val="256146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5F292BB-0741-4F84-8764-A630FB421F48}"/>
              </a:ext>
            </a:extLst>
          </p:cNvPr>
          <p:cNvSpPr>
            <a:spLocks noGrp="1"/>
          </p:cNvSpPr>
          <p:nvPr>
            <p:ph type="title"/>
          </p:nvPr>
        </p:nvSpPr>
        <p:spPr>
          <a:xfrm>
            <a:off x="466238" y="367001"/>
            <a:ext cx="7559175" cy="742950"/>
          </a:xfrm>
        </p:spPr>
        <p:txBody>
          <a:bodyPr/>
          <a:lstStyle/>
          <a:p>
            <a:pPr eaLnBrk="1" hangingPunct="1"/>
            <a:r>
              <a:rPr lang="nl-NL" sz="3000" noProof="0" dirty="0">
                <a:ea typeface="ＭＳ Ｐゴシック" panose="020B0600070205080204" pitchFamily="34" charset="-128"/>
              </a:rPr>
              <a:t>Zorguitgaven in de VS</a:t>
            </a:r>
          </a:p>
        </p:txBody>
      </p:sp>
      <p:pic>
        <p:nvPicPr>
          <p:cNvPr id="1026" name="Picture 2" descr="Output image">
            <a:extLst>
              <a:ext uri="{FF2B5EF4-FFF2-40B4-BE49-F238E27FC236}">
                <a16:creationId xmlns:a16="http://schemas.microsoft.com/office/drawing/2014/main" id="{EA8C210F-7A6A-4661-A424-84A234A99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851" y="1253067"/>
            <a:ext cx="6109352" cy="3640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497541" y="474440"/>
            <a:ext cx="6115050" cy="742950"/>
          </a:xfrm>
        </p:spPr>
        <p:txBody>
          <a:bodyPr/>
          <a:lstStyle/>
          <a:p>
            <a:pPr eaLnBrk="1" hangingPunct="1"/>
            <a:r>
              <a:rPr lang="en-US" dirty="0" err="1">
                <a:ea typeface="ＭＳ Ｐゴシック" pitchFamily="34" charset="-128"/>
              </a:rPr>
              <a:t>Moeten</a:t>
            </a:r>
            <a:r>
              <a:rPr lang="en-US" dirty="0">
                <a:ea typeface="ＭＳ Ｐゴシック" pitchFamily="34" charset="-128"/>
              </a:rPr>
              <a:t> we </a:t>
            </a:r>
            <a:r>
              <a:rPr lang="en-US" dirty="0" err="1">
                <a:ea typeface="ＭＳ Ｐゴシック" pitchFamily="34" charset="-128"/>
              </a:rPr>
              <a:t>er</a:t>
            </a:r>
            <a:r>
              <a:rPr lang="en-US" dirty="0">
                <a:ea typeface="ＭＳ Ｐゴシック" pitchFamily="34" charset="-128"/>
              </a:rPr>
              <a:t> wat </a:t>
            </a:r>
            <a:r>
              <a:rPr lang="en-US" dirty="0" err="1">
                <a:ea typeface="ＭＳ Ｐゴシック" pitchFamily="34" charset="-128"/>
              </a:rPr>
              <a:t>aan</a:t>
            </a:r>
            <a:r>
              <a:rPr lang="en-US" dirty="0">
                <a:ea typeface="ＭＳ Ｐゴシック" pitchFamily="34" charset="-128"/>
              </a:rPr>
              <a:t> </a:t>
            </a:r>
            <a:r>
              <a:rPr lang="en-US" dirty="0" err="1">
                <a:ea typeface="ＭＳ Ｐゴシック" pitchFamily="34" charset="-128"/>
              </a:rPr>
              <a:t>doen</a:t>
            </a:r>
            <a:r>
              <a:rPr lang="en-US" dirty="0">
                <a:ea typeface="ＭＳ Ｐゴシック" pitchFamily="34" charset="-128"/>
              </a:rPr>
              <a:t>?</a:t>
            </a:r>
          </a:p>
        </p:txBody>
      </p:sp>
      <p:sp>
        <p:nvSpPr>
          <p:cNvPr id="7171" name="Content Placeholder 2"/>
          <p:cNvSpPr>
            <a:spLocks noGrp="1"/>
          </p:cNvSpPr>
          <p:nvPr>
            <p:ph sz="quarter" idx="1"/>
          </p:nvPr>
        </p:nvSpPr>
        <p:spPr>
          <a:xfrm>
            <a:off x="497541" y="1217390"/>
            <a:ext cx="7362965" cy="3374231"/>
          </a:xfrm>
        </p:spPr>
        <p:txBody>
          <a:bodyPr/>
          <a:lstStyle/>
          <a:p>
            <a:r>
              <a:rPr lang="en-US" dirty="0">
                <a:ea typeface="ＭＳ Ｐゴシック" pitchFamily="34" charset="-128"/>
              </a:rPr>
              <a:t>Is </a:t>
            </a:r>
            <a:r>
              <a:rPr lang="en-US" dirty="0" err="1">
                <a:ea typeface="ＭＳ Ｐゴシック" pitchFamily="34" charset="-128"/>
              </a:rPr>
              <a:t>overgewicht</a:t>
            </a:r>
            <a:r>
              <a:rPr lang="en-US" dirty="0">
                <a:ea typeface="ＭＳ Ｐゴシック" pitchFamily="34" charset="-128"/>
              </a:rPr>
              <a:t> erg? </a:t>
            </a:r>
          </a:p>
          <a:p>
            <a:pPr lvl="1"/>
            <a:r>
              <a:rPr lang="en-US" dirty="0">
                <a:ea typeface="ＭＳ Ｐゴシック" pitchFamily="34" charset="-128"/>
              </a:rPr>
              <a:t>Ja, </a:t>
            </a:r>
            <a:r>
              <a:rPr lang="en-US" dirty="0" err="1">
                <a:ea typeface="ＭＳ Ｐゴシック" pitchFamily="34" charset="-128"/>
              </a:rPr>
              <a:t>grote</a:t>
            </a:r>
            <a:r>
              <a:rPr lang="en-US" dirty="0">
                <a:ea typeface="ＭＳ Ｐゴシック" pitchFamily="34" charset="-128"/>
              </a:rPr>
              <a:t> </a:t>
            </a:r>
            <a:r>
              <a:rPr lang="en-US" dirty="0" err="1">
                <a:ea typeface="ＭＳ Ｐゴシック" pitchFamily="34" charset="-128"/>
              </a:rPr>
              <a:t>persoonlijke</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maatschappelijke</a:t>
            </a:r>
            <a:r>
              <a:rPr lang="en-US" dirty="0">
                <a:ea typeface="ＭＳ Ｐゴシック" pitchFamily="34" charset="-128"/>
              </a:rPr>
              <a:t> </a:t>
            </a:r>
            <a:r>
              <a:rPr lang="en-US" dirty="0" err="1">
                <a:ea typeface="ＭＳ Ｐゴシック" pitchFamily="34" charset="-128"/>
              </a:rPr>
              <a:t>kosten</a:t>
            </a:r>
            <a:r>
              <a:rPr lang="en-US" dirty="0">
                <a:ea typeface="ＭＳ Ｐゴシック" pitchFamily="34" charset="-128"/>
              </a:rPr>
              <a:t> </a:t>
            </a:r>
          </a:p>
          <a:p>
            <a:pPr lvl="2"/>
            <a:r>
              <a:rPr lang="en-US" dirty="0" err="1">
                <a:ea typeface="ＭＳ Ｐゴシック" pitchFamily="34" charset="-128"/>
              </a:rPr>
              <a:t>Hoger</a:t>
            </a:r>
            <a:r>
              <a:rPr lang="en-US" dirty="0">
                <a:ea typeface="ＭＳ Ｐゴシック" pitchFamily="34" charset="-128"/>
              </a:rPr>
              <a:t> </a:t>
            </a:r>
            <a:r>
              <a:rPr lang="en-US" dirty="0" err="1">
                <a:ea typeface="ＭＳ Ｐゴシック" pitchFamily="34" charset="-128"/>
              </a:rPr>
              <a:t>risico</a:t>
            </a:r>
            <a:r>
              <a:rPr lang="en-US" dirty="0">
                <a:ea typeface="ＭＳ Ｐゴシック" pitchFamily="34" charset="-128"/>
              </a:rPr>
              <a:t> op diabetes </a:t>
            </a:r>
            <a:r>
              <a:rPr lang="en-US" dirty="0" err="1">
                <a:ea typeface="ＭＳ Ｐゴシック" pitchFamily="34" charset="-128"/>
              </a:rPr>
              <a:t>en</a:t>
            </a:r>
            <a:r>
              <a:rPr lang="en-US" dirty="0">
                <a:ea typeface="ＭＳ Ｐゴシック" pitchFamily="34" charset="-128"/>
              </a:rPr>
              <a:t> hart-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vaatziekten</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tot 10 </a:t>
            </a:r>
            <a:r>
              <a:rPr lang="en-US" dirty="0" err="1">
                <a:ea typeface="ＭＳ Ｐゴシック" pitchFamily="34" charset="-128"/>
              </a:rPr>
              <a:t>jaar</a:t>
            </a:r>
            <a:r>
              <a:rPr lang="en-US" dirty="0">
                <a:ea typeface="ＭＳ Ｐゴシック" pitchFamily="34" charset="-128"/>
              </a:rPr>
              <a:t> </a:t>
            </a:r>
            <a:r>
              <a:rPr lang="en-US" dirty="0" err="1">
                <a:ea typeface="ＭＳ Ｐゴシック" pitchFamily="34" charset="-128"/>
              </a:rPr>
              <a:t>lagere</a:t>
            </a:r>
            <a:r>
              <a:rPr lang="en-US" dirty="0">
                <a:ea typeface="ＭＳ Ｐゴシック" pitchFamily="34" charset="-128"/>
              </a:rPr>
              <a:t> </a:t>
            </a:r>
            <a:r>
              <a:rPr lang="en-US" dirty="0" err="1">
                <a:ea typeface="ＭＳ Ｐゴシック" pitchFamily="34" charset="-128"/>
              </a:rPr>
              <a:t>levensverwachting</a:t>
            </a:r>
            <a:r>
              <a:rPr lang="en-US" dirty="0">
                <a:ea typeface="ＭＳ Ｐゴシック" pitchFamily="34" charset="-128"/>
              </a:rPr>
              <a:t> </a:t>
            </a:r>
            <a:r>
              <a:rPr lang="en-US" dirty="0" err="1">
                <a:ea typeface="ＭＳ Ｐゴシック" pitchFamily="34" charset="-128"/>
              </a:rPr>
              <a:t>voor</a:t>
            </a:r>
            <a:r>
              <a:rPr lang="en-US" dirty="0">
                <a:ea typeface="ＭＳ Ｐゴシック" pitchFamily="34" charset="-128"/>
              </a:rPr>
              <a:t> </a:t>
            </a:r>
            <a:r>
              <a:rPr lang="en-US" dirty="0" err="1">
                <a:ea typeface="ＭＳ Ｐゴシック" pitchFamily="34" charset="-128"/>
              </a:rPr>
              <a:t>mensen</a:t>
            </a:r>
            <a:r>
              <a:rPr lang="en-US" dirty="0">
                <a:ea typeface="ＭＳ Ｐゴシック" pitchFamily="34" charset="-128"/>
              </a:rPr>
              <a:t> met </a:t>
            </a:r>
            <a:r>
              <a:rPr lang="en-US" dirty="0" err="1">
                <a:ea typeface="ＭＳ Ｐゴシック" pitchFamily="34" charset="-128"/>
              </a:rPr>
              <a:t>zeer</a:t>
            </a:r>
            <a:r>
              <a:rPr lang="en-US" dirty="0">
                <a:ea typeface="ＭＳ Ｐゴシック" pitchFamily="34" charset="-128"/>
              </a:rPr>
              <a:t> </a:t>
            </a:r>
            <a:r>
              <a:rPr lang="en-US" dirty="0" err="1">
                <a:ea typeface="ＭＳ Ｐゴシック" pitchFamily="34" charset="-128"/>
              </a:rPr>
              <a:t>sterk</a:t>
            </a:r>
            <a:r>
              <a:rPr lang="en-US" dirty="0">
                <a:ea typeface="ＭＳ Ｐゴシック" pitchFamily="34" charset="-128"/>
              </a:rPr>
              <a:t> </a:t>
            </a:r>
            <a:r>
              <a:rPr lang="en-US" dirty="0" err="1">
                <a:ea typeface="ＭＳ Ｐゴシック" pitchFamily="34" charset="-128"/>
              </a:rPr>
              <a:t>overgewicht</a:t>
            </a:r>
            <a:endParaRPr lang="en-US" dirty="0">
              <a:ea typeface="ＭＳ Ｐゴシック" pitchFamily="34" charset="-128"/>
            </a:endParaRPr>
          </a:p>
          <a:p>
            <a:pPr lvl="2"/>
            <a:r>
              <a:rPr lang="en-US" dirty="0" err="1">
                <a:ea typeface="ＭＳ Ｐゴシック" pitchFamily="34" charset="-128"/>
              </a:rPr>
              <a:t>Kosten</a:t>
            </a:r>
            <a:r>
              <a:rPr lang="en-US" dirty="0">
                <a:ea typeface="ＭＳ Ｐゴシック" pitchFamily="34" charset="-128"/>
              </a:rPr>
              <a:t> van </a:t>
            </a:r>
            <a:r>
              <a:rPr lang="en-US" dirty="0" err="1">
                <a:ea typeface="ＭＳ Ｐゴシック" pitchFamily="34" charset="-128"/>
              </a:rPr>
              <a:t>overgewicht</a:t>
            </a:r>
            <a:r>
              <a:rPr lang="en-US" dirty="0">
                <a:ea typeface="ＭＳ Ｐゴシック" pitchFamily="34" charset="-128"/>
              </a:rPr>
              <a:t> in de VS </a:t>
            </a:r>
            <a:r>
              <a:rPr lang="en-US" dirty="0" err="1">
                <a:ea typeface="ＭＳ Ｐゴシック" pitchFamily="34" charset="-128"/>
              </a:rPr>
              <a:t>zijn</a:t>
            </a:r>
            <a:r>
              <a:rPr lang="en-US" dirty="0">
                <a:ea typeface="ＭＳ Ｐゴシック" pitchFamily="34" charset="-128"/>
              </a:rPr>
              <a:t> </a:t>
            </a:r>
            <a:r>
              <a:rPr lang="en-US" dirty="0" err="1">
                <a:ea typeface="ＭＳ Ｐゴシック" pitchFamily="34" charset="-128"/>
              </a:rPr>
              <a:t>geschat</a:t>
            </a:r>
            <a:r>
              <a:rPr lang="en-US" dirty="0">
                <a:ea typeface="ＭＳ Ｐゴシック" pitchFamily="34" charset="-128"/>
              </a:rPr>
              <a:t> op 190 </a:t>
            </a:r>
            <a:r>
              <a:rPr lang="en-US" dirty="0" err="1">
                <a:ea typeface="ＭＳ Ｐゴシック" pitchFamily="34" charset="-128"/>
              </a:rPr>
              <a:t>miljard</a:t>
            </a:r>
            <a:r>
              <a:rPr lang="en-US" dirty="0">
                <a:ea typeface="ＭＳ Ｐゴシック" pitchFamily="34" charset="-128"/>
              </a:rPr>
              <a:t> (</a:t>
            </a:r>
            <a:r>
              <a:rPr lang="en-US" dirty="0" err="1">
                <a:ea typeface="ＭＳ Ｐゴシック" pitchFamily="34" charset="-128"/>
              </a:rPr>
              <a:t>ofwel</a:t>
            </a:r>
            <a:r>
              <a:rPr lang="en-US" dirty="0">
                <a:ea typeface="ＭＳ Ｐゴシック" pitchFamily="34" charset="-128"/>
              </a:rPr>
              <a:t> 21% van </a:t>
            </a:r>
            <a:r>
              <a:rPr lang="en-US" dirty="0" err="1">
                <a:ea typeface="ＭＳ Ｐゴシック" pitchFamily="34" charset="-128"/>
              </a:rPr>
              <a:t>alle</a:t>
            </a:r>
            <a:r>
              <a:rPr lang="en-US" dirty="0">
                <a:ea typeface="ＭＳ Ｐゴシック" pitchFamily="34" charset="-128"/>
              </a:rPr>
              <a:t> </a:t>
            </a:r>
            <a:r>
              <a:rPr lang="en-US" dirty="0" err="1">
                <a:ea typeface="ＭＳ Ｐゴシック" pitchFamily="34" charset="-128"/>
              </a:rPr>
              <a:t>zorguitgaven</a:t>
            </a:r>
            <a:r>
              <a:rPr lang="en-US" dirty="0">
                <a:ea typeface="ＭＳ Ｐゴシック" pitchFamily="34" charset="-128"/>
              </a:rPr>
              <a:t>)</a:t>
            </a:r>
          </a:p>
          <a:p>
            <a:pPr lvl="2"/>
            <a:r>
              <a:rPr lang="en-US" dirty="0">
                <a:ea typeface="ＭＳ Ｐゴシック" pitchFamily="34" charset="-128"/>
              </a:rPr>
              <a:t>Lager </a:t>
            </a:r>
            <a:r>
              <a:rPr lang="en-US" dirty="0" err="1">
                <a:ea typeface="ＭＳ Ｐゴシック" pitchFamily="34" charset="-128"/>
              </a:rPr>
              <a:t>salaris</a:t>
            </a:r>
            <a:r>
              <a:rPr lang="en-US" dirty="0">
                <a:ea typeface="ＭＳ Ｐゴシック" pitchFamily="34" charset="-128"/>
              </a:rPr>
              <a:t> (</a:t>
            </a:r>
            <a:r>
              <a:rPr lang="en-US" dirty="0" err="1">
                <a:ea typeface="ＭＳ Ｐゴシック" pitchFamily="34" charset="-128"/>
              </a:rPr>
              <a:t>ongeveer</a:t>
            </a:r>
            <a:r>
              <a:rPr lang="en-US" dirty="0">
                <a:ea typeface="ＭＳ Ｐゴシック" pitchFamily="34" charset="-128"/>
              </a:rPr>
              <a:t> 5-10% lager loon)</a:t>
            </a:r>
          </a:p>
          <a:p>
            <a:r>
              <a:rPr lang="en-US" dirty="0" err="1">
                <a:ea typeface="ＭＳ Ｐゴシック" pitchFamily="34" charset="-128"/>
              </a:rPr>
              <a:t>Moeten</a:t>
            </a:r>
            <a:r>
              <a:rPr lang="en-US" dirty="0">
                <a:ea typeface="ＭＳ Ｐゴシック" pitchFamily="34" charset="-128"/>
              </a:rPr>
              <a:t> we </a:t>
            </a:r>
            <a:r>
              <a:rPr lang="en-US" dirty="0" err="1">
                <a:ea typeface="ＭＳ Ｐゴシック" pitchFamily="34" charset="-128"/>
              </a:rPr>
              <a:t>ingrijpen</a:t>
            </a:r>
            <a:r>
              <a:rPr lang="en-US" dirty="0">
                <a:ea typeface="ＭＳ Ｐゴシック" pitchFamily="34" charset="-128"/>
              </a:rPr>
              <a:t>? </a:t>
            </a:r>
          </a:p>
          <a:p>
            <a:pPr lvl="1"/>
            <a:r>
              <a:rPr lang="en-US" dirty="0">
                <a:ea typeface="ＭＳ Ｐゴシック" pitchFamily="34" charset="-128"/>
              </a:rPr>
              <a:t>“</a:t>
            </a:r>
            <a:r>
              <a:rPr lang="en-US" dirty="0" err="1">
                <a:ea typeface="ＭＳ Ｐゴシック" pitchFamily="34" charset="-128"/>
              </a:rPr>
              <a:t>Welfarist</a:t>
            </a:r>
            <a:r>
              <a:rPr lang="en-US" dirty="0">
                <a:ea typeface="ＭＳ Ｐゴシック" pitchFamily="34" charset="-128"/>
              </a:rPr>
              <a:t>”: </a:t>
            </a:r>
            <a:r>
              <a:rPr lang="en-US" dirty="0" err="1">
                <a:ea typeface="ＭＳ Ｐゴシック" pitchFamily="34" charset="-128"/>
              </a:rPr>
              <a:t>individuele</a:t>
            </a:r>
            <a:r>
              <a:rPr lang="en-US" dirty="0">
                <a:ea typeface="ＭＳ Ｐゴシック" pitchFamily="34" charset="-128"/>
              </a:rPr>
              <a:t> </a:t>
            </a:r>
            <a:r>
              <a:rPr lang="en-US" dirty="0" err="1">
                <a:ea typeface="ＭＳ Ｐゴシック" pitchFamily="34" charset="-128"/>
              </a:rPr>
              <a:t>keuze</a:t>
            </a:r>
            <a:r>
              <a:rPr lang="en-US" dirty="0">
                <a:ea typeface="ＭＳ Ｐゴシック" pitchFamily="34" charset="-128"/>
              </a:rPr>
              <a:t> </a:t>
            </a:r>
            <a:r>
              <a:rPr lang="en-US" dirty="0" err="1">
                <a:ea typeface="ＭＳ Ｐゴシック" pitchFamily="34" charset="-128"/>
              </a:rPr>
              <a:t>moet</a:t>
            </a:r>
            <a:r>
              <a:rPr lang="en-US" dirty="0">
                <a:ea typeface="ＭＳ Ｐゴシック" pitchFamily="34" charset="-128"/>
              </a:rPr>
              <a:t> </a:t>
            </a:r>
            <a:r>
              <a:rPr lang="en-US" dirty="0" err="1">
                <a:ea typeface="ＭＳ Ｐゴシック" pitchFamily="34" charset="-128"/>
              </a:rPr>
              <a:t>worden</a:t>
            </a:r>
            <a:r>
              <a:rPr lang="en-US" dirty="0">
                <a:ea typeface="ＭＳ Ｐゴシック" pitchFamily="34" charset="-128"/>
              </a:rPr>
              <a:t> </a:t>
            </a:r>
            <a:r>
              <a:rPr lang="en-US" dirty="0" err="1">
                <a:ea typeface="ＭＳ Ｐゴシック" pitchFamily="34" charset="-128"/>
              </a:rPr>
              <a:t>gerespecteerd</a:t>
            </a:r>
            <a:r>
              <a:rPr lang="en-US" dirty="0">
                <a:ea typeface="ＭＳ Ｐゴシック" pitchFamily="34" charset="-128"/>
              </a:rPr>
              <a:t> </a:t>
            </a:r>
          </a:p>
          <a:p>
            <a:pPr lvl="1"/>
            <a:r>
              <a:rPr lang="en-US" dirty="0">
                <a:ea typeface="ＭＳ Ｐゴシック" pitchFamily="34" charset="-128"/>
              </a:rPr>
              <a:t>Maar is </a:t>
            </a:r>
            <a:r>
              <a:rPr lang="en-US" dirty="0" err="1">
                <a:ea typeface="ＭＳ Ｐゴシック" pitchFamily="34" charset="-128"/>
              </a:rPr>
              <a:t>er</a:t>
            </a:r>
            <a:r>
              <a:rPr lang="en-US" dirty="0">
                <a:ea typeface="ＭＳ Ｐゴシック" pitchFamily="34" charset="-128"/>
              </a:rPr>
              <a:t> </a:t>
            </a:r>
            <a:r>
              <a:rPr lang="en-US" dirty="0" err="1">
                <a:ea typeface="ＭＳ Ｐゴシック" pitchFamily="34" charset="-128"/>
              </a:rPr>
              <a:t>wel</a:t>
            </a:r>
            <a:r>
              <a:rPr lang="en-US" dirty="0">
                <a:ea typeface="ＭＳ Ｐゴシック" pitchFamily="34" charset="-128"/>
              </a:rPr>
              <a:t> </a:t>
            </a:r>
            <a:r>
              <a:rPr lang="en-US" dirty="0" err="1">
                <a:ea typeface="ＭＳ Ｐゴシック" pitchFamily="34" charset="-128"/>
              </a:rPr>
              <a:t>perfecte</a:t>
            </a:r>
            <a:r>
              <a:rPr lang="en-US" dirty="0">
                <a:ea typeface="ＭＳ Ｐゴシック" pitchFamily="34" charset="-128"/>
              </a:rPr>
              <a:t> </a:t>
            </a:r>
            <a:r>
              <a:rPr lang="en-US" dirty="0" err="1">
                <a:ea typeface="ＭＳ Ｐゴシック" pitchFamily="34" charset="-128"/>
              </a:rPr>
              <a:t>informatie</a:t>
            </a:r>
            <a:r>
              <a:rPr lang="en-US" dirty="0">
                <a:ea typeface="ＭＳ Ｐゴシック" pitchFamily="34" charset="-128"/>
              </a:rPr>
              <a:t>? Wat </a:t>
            </a:r>
            <a:r>
              <a:rPr lang="en-US" dirty="0" err="1">
                <a:ea typeface="ＭＳ Ｐゴシック" pitchFamily="34" charset="-128"/>
              </a:rPr>
              <a:t>als</a:t>
            </a:r>
            <a:r>
              <a:rPr lang="en-US" dirty="0">
                <a:ea typeface="ＭＳ Ｐゴシック" pitchFamily="34" charset="-128"/>
              </a:rPr>
              <a:t> </a:t>
            </a:r>
            <a:r>
              <a:rPr lang="en-US" dirty="0" err="1">
                <a:ea typeface="ＭＳ Ｐゴシック" pitchFamily="34" charset="-128"/>
              </a:rPr>
              <a:t>mensen</a:t>
            </a:r>
            <a:r>
              <a:rPr lang="en-US" dirty="0">
                <a:ea typeface="ＭＳ Ｐゴシック" pitchFamily="34" charset="-128"/>
              </a:rPr>
              <a:t> </a:t>
            </a:r>
            <a:r>
              <a:rPr lang="en-US" dirty="0" err="1">
                <a:ea typeface="ＭＳ Ｐゴシック" pitchFamily="34" charset="-128"/>
              </a:rPr>
              <a:t>spijt</a:t>
            </a:r>
            <a:r>
              <a:rPr lang="en-US" dirty="0">
                <a:ea typeface="ＭＳ Ｐゴシック" pitchFamily="34" charset="-128"/>
              </a:rPr>
              <a:t> </a:t>
            </a:r>
            <a:r>
              <a:rPr lang="en-US" dirty="0" err="1">
                <a:ea typeface="ＭＳ Ｐゴシック" pitchFamily="34" charset="-128"/>
              </a:rPr>
              <a:t>hebben</a:t>
            </a:r>
            <a:r>
              <a:rPr lang="en-US" dirty="0">
                <a:ea typeface="ＭＳ Ｐゴシック" pitchFamily="34" charset="-128"/>
              </a:rPr>
              <a:t>?</a:t>
            </a:r>
          </a:p>
          <a:p>
            <a:pPr lvl="1"/>
            <a:r>
              <a:rPr lang="en-US" dirty="0" err="1">
                <a:ea typeface="ＭＳ Ｐゴシック" pitchFamily="34" charset="-128"/>
              </a:rPr>
              <a:t>Doet</a:t>
            </a:r>
            <a:r>
              <a:rPr lang="en-US" dirty="0">
                <a:ea typeface="ＭＳ Ｐゴシック" pitchFamily="34" charset="-128"/>
              </a:rPr>
              <a:t> het </a:t>
            </a:r>
            <a:r>
              <a:rPr lang="en-US" dirty="0" err="1">
                <a:ea typeface="ＭＳ Ｐゴシック" pitchFamily="34" charset="-128"/>
              </a:rPr>
              <a:t>anderen</a:t>
            </a:r>
            <a:r>
              <a:rPr lang="en-US" dirty="0">
                <a:ea typeface="ＭＳ Ｐゴシック" pitchFamily="34" charset="-128"/>
              </a:rPr>
              <a:t> </a:t>
            </a:r>
            <a:r>
              <a:rPr lang="en-US" dirty="0" err="1">
                <a:ea typeface="ＭＳ Ｐゴシック" pitchFamily="34" charset="-128"/>
              </a:rPr>
              <a:t>geen</a:t>
            </a:r>
            <a:r>
              <a:rPr lang="en-US" dirty="0">
                <a:ea typeface="ＭＳ Ｐゴシック" pitchFamily="34" charset="-128"/>
              </a:rPr>
              <a:t> </a:t>
            </a:r>
            <a:r>
              <a:rPr lang="en-US" dirty="0" err="1">
                <a:ea typeface="ＭＳ Ｐゴシック" pitchFamily="34" charset="-128"/>
              </a:rPr>
              <a:t>kwaad</a:t>
            </a:r>
            <a:r>
              <a:rPr lang="en-US" dirty="0">
                <a:ea typeface="ＭＳ Ｐゴシック" pitchFamily="34" charset="-128"/>
              </a:rPr>
              <a:t>? </a:t>
            </a:r>
            <a:r>
              <a:rPr lang="en-US" dirty="0" err="1">
                <a:ea typeface="ＭＳ Ｐゴシック" pitchFamily="34" charset="-128"/>
              </a:rPr>
              <a:t>Geldt</a:t>
            </a:r>
            <a:r>
              <a:rPr lang="en-US" dirty="0">
                <a:ea typeface="ＭＳ Ｐゴシック" pitchFamily="34" charset="-128"/>
              </a:rPr>
              <a:t> </a:t>
            </a:r>
            <a:r>
              <a:rPr lang="en-US" dirty="0" err="1">
                <a:ea typeface="ＭＳ Ｐゴシック" pitchFamily="34" charset="-128"/>
              </a:rPr>
              <a:t>dit</a:t>
            </a:r>
            <a:r>
              <a:rPr lang="en-US" dirty="0">
                <a:ea typeface="ＭＳ Ｐゴシック" pitchFamily="34" charset="-128"/>
              </a:rPr>
              <a:t> </a:t>
            </a:r>
            <a:r>
              <a:rPr lang="en-US" dirty="0" err="1">
                <a:ea typeface="ＭＳ Ｐゴシック" pitchFamily="34" charset="-128"/>
              </a:rPr>
              <a:t>ook</a:t>
            </a:r>
            <a:r>
              <a:rPr lang="en-US" dirty="0">
                <a:ea typeface="ＭＳ Ｐゴシック" pitchFamily="34" charset="-128"/>
              </a:rPr>
              <a:t> </a:t>
            </a:r>
            <a:r>
              <a:rPr lang="en-US" dirty="0" err="1">
                <a:ea typeface="ＭＳ Ｐゴシック" pitchFamily="34" charset="-128"/>
              </a:rPr>
              <a:t>voor</a:t>
            </a:r>
            <a:r>
              <a:rPr lang="en-US" dirty="0">
                <a:ea typeface="ＭＳ Ｐゴシック" pitchFamily="34" charset="-128"/>
              </a:rPr>
              <a:t> </a:t>
            </a:r>
            <a:r>
              <a:rPr lang="en-US" dirty="0" err="1">
                <a:ea typeface="ＭＳ Ｐゴシック" pitchFamily="34" charset="-128"/>
              </a:rPr>
              <a:t>kinderen</a:t>
            </a:r>
            <a:r>
              <a:rPr lang="en-US" dirty="0">
                <a:ea typeface="ＭＳ Ｐゴシック" pitchFamily="34" charset="-128"/>
              </a:rPr>
              <a:t>?</a:t>
            </a:r>
          </a:p>
          <a:p>
            <a:pPr marL="0" lvl="1" indent="0">
              <a:buNone/>
            </a:pPr>
            <a:endParaRPr lang="en-US" dirty="0">
              <a:ea typeface="ＭＳ Ｐゴシック" pitchFamily="34" charset="-128"/>
            </a:endParaRPr>
          </a:p>
        </p:txBody>
      </p:sp>
    </p:spTree>
    <p:extLst>
      <p:ext uri="{BB962C8B-B14F-4D97-AF65-F5344CB8AC3E}">
        <p14:creationId xmlns:p14="http://schemas.microsoft.com/office/powerpoint/2010/main" val="783538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p:cNvSpPr>
            <a:spLocks noGrp="1"/>
          </p:cNvSpPr>
          <p:nvPr>
            <p:ph type="title"/>
          </p:nvPr>
        </p:nvSpPr>
        <p:spPr>
          <a:xfrm>
            <a:off x="403412" y="362878"/>
            <a:ext cx="8236323" cy="742950"/>
          </a:xfrm>
        </p:spPr>
        <p:txBody>
          <a:bodyPr/>
          <a:lstStyle/>
          <a:p>
            <a:pPr eaLnBrk="1" hangingPunct="1"/>
            <a:r>
              <a:rPr lang="en-US" dirty="0">
                <a:ea typeface="ＭＳ Ｐゴシック" pitchFamily="34" charset="-128"/>
              </a:rPr>
              <a:t>Hoe </a:t>
            </a:r>
            <a:r>
              <a:rPr lang="en-US" dirty="0" err="1">
                <a:ea typeface="ＭＳ Ｐゴシック" pitchFamily="34" charset="-128"/>
              </a:rPr>
              <a:t>mensen</a:t>
            </a:r>
            <a:r>
              <a:rPr lang="en-US" dirty="0">
                <a:ea typeface="ＭＳ Ｐゴシック" pitchFamily="34" charset="-128"/>
              </a:rPr>
              <a:t> </a:t>
            </a:r>
            <a:r>
              <a:rPr lang="en-US" dirty="0" err="1">
                <a:ea typeface="ＭＳ Ｐゴシック" pitchFamily="34" charset="-128"/>
              </a:rPr>
              <a:t>aanzetten</a:t>
            </a:r>
            <a:r>
              <a:rPr lang="en-US" dirty="0">
                <a:ea typeface="ＭＳ Ｐゴシック" pitchFamily="34" charset="-128"/>
              </a:rPr>
              <a:t> tot </a:t>
            </a:r>
            <a:r>
              <a:rPr lang="en-US" dirty="0" err="1">
                <a:ea typeface="ＭＳ Ｐゴシック" pitchFamily="34" charset="-128"/>
              </a:rPr>
              <a:t>gezonder</a:t>
            </a:r>
            <a:r>
              <a:rPr lang="en-US" dirty="0">
                <a:ea typeface="ＭＳ Ｐゴシック" pitchFamily="34" charset="-128"/>
              </a:rPr>
              <a:t> </a:t>
            </a:r>
            <a:r>
              <a:rPr lang="en-US" dirty="0" err="1">
                <a:ea typeface="ＭＳ Ｐゴシック" pitchFamily="34" charset="-128"/>
              </a:rPr>
              <a:t>gedrag</a:t>
            </a:r>
            <a:r>
              <a:rPr lang="en-US" dirty="0">
                <a:ea typeface="ＭＳ Ｐゴシック" pitchFamily="34" charset="-128"/>
              </a:rPr>
              <a:t>?</a:t>
            </a:r>
          </a:p>
        </p:txBody>
      </p:sp>
      <p:sp>
        <p:nvSpPr>
          <p:cNvPr id="7171" name="Content Placeholder 2"/>
          <p:cNvSpPr>
            <a:spLocks noGrp="1"/>
          </p:cNvSpPr>
          <p:nvPr>
            <p:ph sz="quarter" idx="1"/>
          </p:nvPr>
        </p:nvSpPr>
        <p:spPr>
          <a:xfrm>
            <a:off x="504265" y="884634"/>
            <a:ext cx="7853082" cy="3374231"/>
          </a:xfrm>
        </p:spPr>
        <p:txBody>
          <a:bodyPr/>
          <a:lstStyle/>
          <a:p>
            <a:endParaRPr lang="en-US" dirty="0">
              <a:ea typeface="ＭＳ Ｐゴシック" pitchFamily="34" charset="-128"/>
            </a:endParaRPr>
          </a:p>
          <a:p>
            <a:r>
              <a:rPr lang="en-US" dirty="0">
                <a:ea typeface="ＭＳ Ｐゴシック" pitchFamily="34" charset="-128"/>
              </a:rPr>
              <a:t>Wat is </a:t>
            </a:r>
            <a:r>
              <a:rPr lang="en-US" dirty="0" err="1">
                <a:ea typeface="ＭＳ Ｐゴシック" pitchFamily="34" charset="-128"/>
              </a:rPr>
              <a:t>geprobeerd</a:t>
            </a:r>
            <a:r>
              <a:rPr lang="en-US" dirty="0">
                <a:ea typeface="ＭＳ Ｐゴシック" pitchFamily="34" charset="-128"/>
              </a:rPr>
              <a:t>?</a:t>
            </a:r>
          </a:p>
          <a:p>
            <a:pPr lvl="1"/>
            <a:r>
              <a:rPr lang="en-GB" dirty="0" err="1"/>
              <a:t>informatie</a:t>
            </a:r>
            <a:r>
              <a:rPr lang="en-GB" dirty="0"/>
              <a:t> </a:t>
            </a:r>
            <a:r>
              <a:rPr lang="en-GB" dirty="0" err="1"/>
              <a:t>voorziening</a:t>
            </a:r>
            <a:r>
              <a:rPr lang="en-GB" dirty="0"/>
              <a:t> (e.g., </a:t>
            </a:r>
            <a:r>
              <a:rPr lang="en-GB" dirty="0" err="1"/>
              <a:t>calorieën</a:t>
            </a:r>
            <a:r>
              <a:rPr lang="en-GB" dirty="0"/>
              <a:t> </a:t>
            </a:r>
            <a:r>
              <a:rPr lang="en-GB" dirty="0" err="1"/>
              <a:t>verplicht</a:t>
            </a:r>
            <a:r>
              <a:rPr lang="en-GB" dirty="0"/>
              <a:t> </a:t>
            </a:r>
            <a:r>
              <a:rPr lang="en-GB" dirty="0" err="1"/>
              <a:t>labelen</a:t>
            </a:r>
            <a:r>
              <a:rPr lang="en-GB" dirty="0"/>
              <a:t>) </a:t>
            </a:r>
          </a:p>
          <a:p>
            <a:pPr lvl="1"/>
            <a:r>
              <a:rPr lang="en-US" dirty="0" err="1"/>
              <a:t>financiële</a:t>
            </a:r>
            <a:r>
              <a:rPr lang="en-US" dirty="0"/>
              <a:t> </a:t>
            </a:r>
            <a:r>
              <a:rPr lang="en-US" dirty="0" err="1"/>
              <a:t>prikkels</a:t>
            </a:r>
            <a:r>
              <a:rPr lang="en-US" dirty="0"/>
              <a:t>, </a:t>
            </a:r>
            <a:r>
              <a:rPr lang="en-GB" dirty="0"/>
              <a:t>commitment </a:t>
            </a:r>
            <a:r>
              <a:rPr lang="en-GB" dirty="0" err="1"/>
              <a:t>contracten</a:t>
            </a:r>
            <a:r>
              <a:rPr lang="en-GB" dirty="0"/>
              <a:t> </a:t>
            </a:r>
          </a:p>
          <a:p>
            <a:pPr lvl="1"/>
            <a:r>
              <a:rPr lang="en-GB" dirty="0"/>
              <a:t>default </a:t>
            </a:r>
            <a:r>
              <a:rPr lang="en-GB" dirty="0" err="1"/>
              <a:t>opties</a:t>
            </a:r>
            <a:r>
              <a:rPr lang="en-GB" dirty="0"/>
              <a:t> </a:t>
            </a:r>
            <a:r>
              <a:rPr lang="en-GB" dirty="0" err="1"/>
              <a:t>veranderen</a:t>
            </a:r>
            <a:r>
              <a:rPr lang="en-GB" dirty="0"/>
              <a:t> </a:t>
            </a:r>
          </a:p>
          <a:p>
            <a:pPr lvl="1"/>
            <a:r>
              <a:rPr lang="en-GB" dirty="0" err="1"/>
              <a:t>sociale</a:t>
            </a:r>
            <a:r>
              <a:rPr lang="en-GB" dirty="0"/>
              <a:t> </a:t>
            </a:r>
            <a:r>
              <a:rPr lang="en-GB" dirty="0" err="1"/>
              <a:t>vergelijkingen</a:t>
            </a:r>
            <a:r>
              <a:rPr lang="en-GB" dirty="0"/>
              <a:t> </a:t>
            </a:r>
            <a:r>
              <a:rPr lang="en-GB" dirty="0" err="1"/>
              <a:t>introduceren</a:t>
            </a:r>
            <a:endParaRPr lang="en-GB" dirty="0"/>
          </a:p>
          <a:p>
            <a:pPr lvl="1"/>
            <a:endParaRPr lang="en-US" dirty="0">
              <a:ea typeface="ＭＳ Ｐゴシック" pitchFamily="34" charset="-128"/>
            </a:endParaRPr>
          </a:p>
          <a:p>
            <a:r>
              <a:rPr lang="en-US" dirty="0" err="1">
                <a:ea typeface="ＭＳ Ｐゴシック" pitchFamily="34" charset="-128"/>
              </a:rPr>
              <a:t>Actief</a:t>
            </a:r>
            <a:r>
              <a:rPr lang="en-US" dirty="0">
                <a:ea typeface="ＭＳ Ｐゴシック" pitchFamily="34" charset="-128"/>
              </a:rPr>
              <a:t> </a:t>
            </a:r>
            <a:r>
              <a:rPr lang="en-US" dirty="0" err="1">
                <a:ea typeface="ＭＳ Ｐゴシック" pitchFamily="34" charset="-128"/>
              </a:rPr>
              <a:t>onderzoeksgebied</a:t>
            </a:r>
            <a:r>
              <a:rPr lang="en-US" dirty="0">
                <a:ea typeface="ＭＳ Ｐゴシック" pitchFamily="34" charset="-128"/>
              </a:rPr>
              <a:t> (behavioral economics)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heilige</a:t>
            </a:r>
            <a:r>
              <a:rPr lang="en-US" dirty="0">
                <a:ea typeface="ＭＳ Ｐゴシック" pitchFamily="34" charset="-128"/>
              </a:rPr>
              <a:t> </a:t>
            </a:r>
            <a:r>
              <a:rPr lang="en-US" dirty="0" err="1">
                <a:ea typeface="ＭＳ Ｐゴシック" pitchFamily="34" charset="-128"/>
              </a:rPr>
              <a:t>graal</a:t>
            </a:r>
            <a:r>
              <a:rPr lang="en-US" dirty="0">
                <a:ea typeface="ＭＳ Ｐゴシック" pitchFamily="34" charset="-128"/>
              </a:rPr>
              <a:t> nog </a:t>
            </a:r>
            <a:r>
              <a:rPr lang="en-US" dirty="0" err="1">
                <a:ea typeface="ＭＳ Ｐゴシック" pitchFamily="34" charset="-128"/>
              </a:rPr>
              <a:t>niet</a:t>
            </a:r>
            <a:r>
              <a:rPr lang="en-US" dirty="0">
                <a:ea typeface="ＭＳ Ｐゴシック" pitchFamily="34" charset="-128"/>
              </a:rPr>
              <a:t> </a:t>
            </a:r>
            <a:r>
              <a:rPr lang="en-US" dirty="0" err="1">
                <a:ea typeface="ＭＳ Ｐゴシック" pitchFamily="34" charset="-128"/>
              </a:rPr>
              <a:t>gevonden</a:t>
            </a:r>
            <a:endParaRPr lang="en-US" dirty="0">
              <a:ea typeface="ＭＳ Ｐゴシック" pitchFamily="34" charset="-128"/>
            </a:endParaRPr>
          </a:p>
          <a:p>
            <a:pPr lvl="1"/>
            <a:r>
              <a:rPr lang="en-US" dirty="0" err="1">
                <a:ea typeface="ＭＳ Ｐゴシック" pitchFamily="34" charset="-128"/>
              </a:rPr>
              <a:t>Lastig</a:t>
            </a:r>
            <a:r>
              <a:rPr lang="en-US" dirty="0">
                <a:ea typeface="ＭＳ Ｐゴシック" pitchFamily="34" charset="-128"/>
              </a:rPr>
              <a:t> om </a:t>
            </a:r>
            <a:r>
              <a:rPr lang="en-US" dirty="0" err="1">
                <a:ea typeface="ＭＳ Ｐゴシック" pitchFamily="34" charset="-128"/>
              </a:rPr>
              <a:t>lange-termijn</a:t>
            </a:r>
            <a:r>
              <a:rPr lang="en-US" dirty="0">
                <a:ea typeface="ＭＳ Ｐゴシック" pitchFamily="34" charset="-128"/>
              </a:rPr>
              <a:t> </a:t>
            </a:r>
            <a:r>
              <a:rPr lang="en-US" dirty="0" err="1">
                <a:ea typeface="ＭＳ Ｐゴシック" pitchFamily="34" charset="-128"/>
              </a:rPr>
              <a:t>gedragsverandering</a:t>
            </a:r>
            <a:r>
              <a:rPr lang="en-US" dirty="0">
                <a:ea typeface="ＭＳ Ｐゴシック" pitchFamily="34" charset="-128"/>
              </a:rPr>
              <a:t> </a:t>
            </a:r>
            <a:r>
              <a:rPr lang="en-US" dirty="0" err="1">
                <a:ea typeface="ＭＳ Ｐゴシック" pitchFamily="34" charset="-128"/>
              </a:rPr>
              <a:t>te</a:t>
            </a:r>
            <a:r>
              <a:rPr lang="en-US" dirty="0">
                <a:ea typeface="ＭＳ Ｐゴシック" pitchFamily="34" charset="-128"/>
              </a:rPr>
              <a:t> </a:t>
            </a:r>
            <a:r>
              <a:rPr lang="en-US" dirty="0" err="1">
                <a:ea typeface="ＭＳ Ｐゴシック" pitchFamily="34" charset="-128"/>
              </a:rPr>
              <a:t>realiseren</a:t>
            </a:r>
            <a:endParaRPr lang="en-US" dirty="0">
              <a:ea typeface="ＭＳ Ｐゴシック" pitchFamily="34" charset="-128"/>
            </a:endParaRPr>
          </a:p>
          <a:p>
            <a:pPr lvl="1"/>
            <a:r>
              <a:rPr lang="en-US" dirty="0" err="1">
                <a:ea typeface="ＭＳ Ｐゴシック" pitchFamily="34" charset="-128"/>
              </a:rPr>
              <a:t>Correlatie</a:t>
            </a:r>
            <a:r>
              <a:rPr lang="en-US" dirty="0">
                <a:ea typeface="ＭＳ Ｐゴシック" pitchFamily="34" charset="-128"/>
              </a:rPr>
              <a:t> </a:t>
            </a:r>
            <a:r>
              <a:rPr lang="en-US" dirty="0" err="1">
                <a:ea typeface="ＭＳ Ｐゴシック" pitchFamily="34" charset="-128"/>
              </a:rPr>
              <a:t>tussen</a:t>
            </a:r>
            <a:r>
              <a:rPr lang="en-US" dirty="0">
                <a:ea typeface="ＭＳ Ｐゴシック" pitchFamily="34" charset="-128"/>
              </a:rPr>
              <a:t> </a:t>
            </a:r>
            <a:r>
              <a:rPr lang="en-US" dirty="0" err="1">
                <a:ea typeface="ＭＳ Ｐゴシック" pitchFamily="34" charset="-128"/>
              </a:rPr>
              <a:t>verschillende</a:t>
            </a:r>
            <a:r>
              <a:rPr lang="en-US" dirty="0">
                <a:ea typeface="ＭＳ Ｐゴシック" pitchFamily="34" charset="-128"/>
              </a:rPr>
              <a:t> </a:t>
            </a:r>
            <a:r>
              <a:rPr lang="en-US" dirty="0" err="1">
                <a:ea typeface="ＭＳ Ｐゴシック" pitchFamily="34" charset="-128"/>
              </a:rPr>
              <a:t>soorten</a:t>
            </a:r>
            <a:r>
              <a:rPr lang="en-US" dirty="0">
                <a:ea typeface="ＭＳ Ｐゴシック" pitchFamily="34" charset="-128"/>
              </a:rPr>
              <a:t> </a:t>
            </a:r>
            <a:r>
              <a:rPr lang="en-US" dirty="0" err="1">
                <a:ea typeface="ＭＳ Ｐゴシック" pitchFamily="34" charset="-128"/>
              </a:rPr>
              <a:t>ongezond</a:t>
            </a:r>
            <a:r>
              <a:rPr lang="en-US" dirty="0">
                <a:ea typeface="ＭＳ Ｐゴシック" pitchFamily="34" charset="-128"/>
              </a:rPr>
              <a:t> </a:t>
            </a:r>
            <a:r>
              <a:rPr lang="en-US" dirty="0" err="1">
                <a:ea typeface="ＭＳ Ｐゴシック" pitchFamily="34" charset="-128"/>
              </a:rPr>
              <a:t>gedrag</a:t>
            </a:r>
            <a:r>
              <a:rPr lang="en-US" dirty="0">
                <a:ea typeface="ＭＳ Ｐゴシック" pitchFamily="34" charset="-128"/>
              </a:rPr>
              <a:t> erg </a:t>
            </a:r>
            <a:r>
              <a:rPr lang="en-US" dirty="0" err="1">
                <a:ea typeface="ＭＳ Ｐゴシック" pitchFamily="34" charset="-128"/>
              </a:rPr>
              <a:t>laag</a:t>
            </a:r>
            <a:endParaRPr lang="en-US" dirty="0">
              <a:ea typeface="ＭＳ Ｐゴシック" pitchFamily="34" charset="-128"/>
            </a:endParaRPr>
          </a:p>
          <a:p>
            <a:pPr lvl="1"/>
            <a:r>
              <a:rPr lang="en-US" dirty="0">
                <a:ea typeface="ＭＳ Ｐゴシック" pitchFamily="34" charset="-128"/>
              </a:rPr>
              <a:t>Rol van de </a:t>
            </a:r>
            <a:r>
              <a:rPr lang="en-US" dirty="0" err="1">
                <a:ea typeface="ＭＳ Ｐゴシック" pitchFamily="34" charset="-128"/>
              </a:rPr>
              <a:t>voedselomgeving</a:t>
            </a:r>
            <a:r>
              <a:rPr lang="en-US" dirty="0">
                <a:ea typeface="ＭＳ Ｐゴシック" pitchFamily="34" charset="-128"/>
              </a:rPr>
              <a:t> </a:t>
            </a:r>
            <a:r>
              <a:rPr lang="en-US" dirty="0" err="1">
                <a:ea typeface="ＭＳ Ｐゴシック" pitchFamily="34" charset="-128"/>
              </a:rPr>
              <a:t>en</a:t>
            </a:r>
            <a:r>
              <a:rPr lang="en-US" dirty="0">
                <a:ea typeface="ＭＳ Ｐゴシック" pitchFamily="34" charset="-128"/>
              </a:rPr>
              <a:t> </a:t>
            </a:r>
            <a:r>
              <a:rPr lang="en-US" dirty="0" err="1">
                <a:ea typeface="ＭＳ Ｐゴシック" pitchFamily="34" charset="-128"/>
              </a:rPr>
              <a:t>industrie</a:t>
            </a:r>
            <a:endParaRPr lang="en-US" dirty="0">
              <a:ea typeface="ＭＳ Ｐゴシック" pitchFamily="34" charset="-128"/>
            </a:endParaRPr>
          </a:p>
        </p:txBody>
      </p:sp>
    </p:spTree>
    <p:extLst>
      <p:ext uri="{BB962C8B-B14F-4D97-AF65-F5344CB8AC3E}">
        <p14:creationId xmlns:p14="http://schemas.microsoft.com/office/powerpoint/2010/main" val="3243200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88C27-59C8-2729-7E6D-A1B09FF87FAD}"/>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7F1F2EE-AF5A-8C23-77F6-D2B7609C32AC}"/>
              </a:ext>
            </a:extLst>
          </p:cNvPr>
          <p:cNvSpPr>
            <a:spLocks noGrp="1"/>
          </p:cNvSpPr>
          <p:nvPr>
            <p:ph type="sldNum" sz="quarter" idx="12"/>
          </p:nvPr>
        </p:nvSpPr>
        <p:spPr/>
        <p:txBody>
          <a:bodyPr/>
          <a:lstStyle/>
          <a:p>
            <a:fld id="{8C6BC05E-DB9A-EB4A-A776-575FA40369A3}" type="slidenum">
              <a:rPr lang="nl-NL" noProof="0" smtClean="0"/>
              <a:pPr/>
              <a:t>62</a:t>
            </a:fld>
            <a:endParaRPr lang="nl-NL" noProof="0" dirty="0"/>
          </a:p>
        </p:txBody>
      </p:sp>
      <p:sp>
        <p:nvSpPr>
          <p:cNvPr id="4" name="Tijdelijke aanduiding voor inhoud 3">
            <a:extLst>
              <a:ext uri="{FF2B5EF4-FFF2-40B4-BE49-F238E27FC236}">
                <a16:creationId xmlns:a16="http://schemas.microsoft.com/office/drawing/2014/main" id="{7CD4423D-5DF0-D56A-CF2A-E4EFCA3F4A21}"/>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Waarom gaan mensen met een abonnement nooit naar de sportschool?</a:t>
            </a:r>
          </a:p>
        </p:txBody>
      </p:sp>
    </p:spTree>
    <p:extLst>
      <p:ext uri="{BB962C8B-B14F-4D97-AF65-F5344CB8AC3E}">
        <p14:creationId xmlns:p14="http://schemas.microsoft.com/office/powerpoint/2010/main" val="267922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FBB52877-8707-CD39-6B6E-29BFFB12C279}"/>
              </a:ext>
            </a:extLst>
          </p:cNvPr>
          <p:cNvSpPr>
            <a:spLocks noGrp="1" noChangeArrowheads="1"/>
          </p:cNvSpPr>
          <p:nvPr>
            <p:ph type="title"/>
          </p:nvPr>
        </p:nvSpPr>
        <p:spPr>
          <a:xfrm>
            <a:off x="628650" y="569119"/>
            <a:ext cx="6115050" cy="742950"/>
          </a:xfrm>
        </p:spPr>
        <p:txBody>
          <a:bodyPr/>
          <a:lstStyle/>
          <a:p>
            <a:pPr eaLnBrk="1" hangingPunct="1"/>
            <a:r>
              <a:rPr lang="en-US" altLang="nl-NL">
                <a:cs typeface="Museo Sans 700" panose="02000000000000000000" pitchFamily="50" charset="0"/>
              </a:rPr>
              <a:t>Beta-delta discounting</a:t>
            </a:r>
          </a:p>
        </p:txBody>
      </p:sp>
      <p:pic>
        <p:nvPicPr>
          <p:cNvPr id="72708" name="Picture 2" descr="A qr code on a white background&#10;&#10;Description automatically generated">
            <a:extLst>
              <a:ext uri="{FF2B5EF4-FFF2-40B4-BE49-F238E27FC236}">
                <a16:creationId xmlns:a16="http://schemas.microsoft.com/office/drawing/2014/main" id="{6F3762A6-5F19-BB19-09FD-E43BA837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731" y="1943100"/>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C664036-434B-10C6-94ED-D866995107E0}"/>
              </a:ext>
            </a:extLst>
          </p:cNvPr>
          <p:cNvSpPr>
            <a:spLocks noGrp="1" noChangeArrowheads="1"/>
          </p:cNvSpPr>
          <p:nvPr>
            <p:ph type="title"/>
          </p:nvPr>
        </p:nvSpPr>
        <p:spPr>
          <a:xfrm>
            <a:off x="628650" y="569119"/>
            <a:ext cx="6115050" cy="742950"/>
          </a:xfrm>
        </p:spPr>
        <p:txBody>
          <a:bodyPr/>
          <a:lstStyle/>
          <a:p>
            <a:pPr eaLnBrk="1" hangingPunct="1"/>
            <a:r>
              <a:rPr lang="en-US" altLang="nl-NL">
                <a:cs typeface="Museo Sans 700" panose="02000000000000000000" pitchFamily="50" charset="0"/>
              </a:rPr>
              <a:t>Beta-delta discounting</a:t>
            </a:r>
          </a:p>
        </p:txBody>
      </p:sp>
      <p:sp>
        <p:nvSpPr>
          <p:cNvPr id="59395" name="Content Placeholder 2">
            <a:extLst>
              <a:ext uri="{FF2B5EF4-FFF2-40B4-BE49-F238E27FC236}">
                <a16:creationId xmlns:a16="http://schemas.microsoft.com/office/drawing/2014/main" id="{2F3CF634-7559-6FBF-0E5F-4533663E705B}"/>
              </a:ext>
            </a:extLst>
          </p:cNvPr>
          <p:cNvSpPr>
            <a:spLocks noGrp="1"/>
          </p:cNvSpPr>
          <p:nvPr>
            <p:ph sz="quarter" idx="1"/>
          </p:nvPr>
        </p:nvSpPr>
        <p:spPr>
          <a:xfrm>
            <a:off x="628650" y="1200150"/>
            <a:ext cx="7658100" cy="3371850"/>
          </a:xfrm>
        </p:spPr>
        <p:txBody>
          <a:bodyPr/>
          <a:lstStyle/>
          <a:p>
            <a:r>
              <a:rPr lang="nl-NL" altLang="nl-NL" dirty="0">
                <a:cs typeface="Museo Sans 500" panose="02000000000000000000" pitchFamily="50" charset="0"/>
              </a:rPr>
              <a:t>Mensen geven om een functie van huidig en toekomstig nut</a:t>
            </a:r>
          </a:p>
          <a:p>
            <a:pPr lvl="1"/>
            <a:r>
              <a:rPr lang="nl-NL" altLang="nl-NL" sz="1600" dirty="0">
                <a:cs typeface="Museo Sans 500" panose="02000000000000000000" pitchFamily="50" charset="0"/>
              </a:rPr>
              <a:t>Daarom betalen we nu maanden van tevoren voor tickets voor concerten en krijgen we griepvaccinaties die pas in het griepseizoen uitbetalen. </a:t>
            </a:r>
            <a:endParaRPr lang="nl-NL" altLang="nl-NL" dirty="0">
              <a:cs typeface="Museo Sans 500" panose="02000000000000000000" pitchFamily="50" charset="0"/>
            </a:endParaRPr>
          </a:p>
          <a:p>
            <a:endParaRPr lang="nl-NL" altLang="nl-NL" dirty="0">
              <a:cs typeface="Museo Sans 500" panose="02000000000000000000" pitchFamily="50" charset="0"/>
            </a:endParaRPr>
          </a:p>
          <a:p>
            <a:r>
              <a:rPr lang="nl-NL" altLang="nl-NL" dirty="0">
                <a:cs typeface="Museo Sans 500" panose="02000000000000000000" pitchFamily="50" charset="0"/>
              </a:rPr>
              <a:t>Nut: gewogen som van de onmiddellijke nutniveaus uit de huidige periode en alle toekomstige perioden: </a:t>
            </a:r>
          </a:p>
          <a:p>
            <a:pPr marL="0" indent="0">
              <a:buNone/>
            </a:pPr>
            <a:r>
              <a:rPr lang="nl-NL" altLang="nl-NL" dirty="0">
                <a:cs typeface="Museo Sans 500" panose="02000000000000000000" pitchFamily="50" charset="0"/>
              </a:rPr>
              <a:t>			Totaal nut = a </a:t>
            </a:r>
            <a:r>
              <a:rPr lang="nl-NL" altLang="nl-NL" dirty="0" err="1">
                <a:cs typeface="Museo Sans 500" panose="02000000000000000000" pitchFamily="50" charset="0"/>
              </a:rPr>
              <a:t>Nut_vandaag</a:t>
            </a:r>
            <a:r>
              <a:rPr lang="nl-NL" altLang="nl-NL" dirty="0">
                <a:cs typeface="Museo Sans 500" panose="02000000000000000000" pitchFamily="50" charset="0"/>
              </a:rPr>
              <a:t> + b </a:t>
            </a:r>
            <a:r>
              <a:rPr lang="nl-NL" altLang="nl-NL" dirty="0" err="1">
                <a:cs typeface="Museo Sans 500" panose="02000000000000000000" pitchFamily="50" charset="0"/>
              </a:rPr>
              <a:t>Nut_morgen</a:t>
            </a:r>
            <a:r>
              <a:rPr lang="nl-NL" altLang="nl-NL" dirty="0">
                <a:cs typeface="Museo Sans 500" panose="02000000000000000000" pitchFamily="50" charset="0"/>
              </a:rPr>
              <a:t> + c 							</a:t>
            </a:r>
            <a:r>
              <a:rPr lang="nl-NL" altLang="nl-NL" dirty="0" err="1">
                <a:cs typeface="Museo Sans 500" panose="02000000000000000000" pitchFamily="50" charset="0"/>
              </a:rPr>
              <a:t>Nut_overmogen</a:t>
            </a:r>
            <a:r>
              <a:rPr lang="nl-NL" altLang="nl-NL" dirty="0">
                <a:cs typeface="Museo Sans 500" panose="02000000000000000000" pitchFamily="50" charset="0"/>
              </a:rPr>
              <a:t> + …
</a:t>
            </a:r>
          </a:p>
          <a:p>
            <a:r>
              <a:rPr lang="nl-NL" altLang="nl-NL" dirty="0">
                <a:cs typeface="Museo Sans 500" panose="02000000000000000000" pitchFamily="50" charset="0"/>
              </a:rPr>
              <a:t>Mensen hechten meer waarde aan nut nu dan aan nut later, a &gt; b &gt; c </a:t>
            </a:r>
            <a:endParaRPr lang="en-US" altLang="nl-NL" sz="1500" baseline="30000" dirty="0">
              <a:cs typeface="Museo Sans 300" panose="02000000000000000000" pitchFamily="50" charset="0"/>
            </a:endParaRP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AF39084-BBB3-0243-72D7-9868479A13AF}"/>
              </a:ext>
            </a:extLst>
          </p:cNvPr>
          <p:cNvSpPr>
            <a:spLocks noGrp="1" noChangeArrowheads="1"/>
          </p:cNvSpPr>
          <p:nvPr>
            <p:ph type="title"/>
          </p:nvPr>
        </p:nvSpPr>
        <p:spPr>
          <a:xfrm>
            <a:off x="628650" y="457200"/>
            <a:ext cx="6115050" cy="742950"/>
          </a:xfrm>
        </p:spPr>
        <p:txBody>
          <a:bodyPr/>
          <a:lstStyle/>
          <a:p>
            <a:r>
              <a:rPr lang="en-US" altLang="nl-NL" dirty="0">
                <a:cs typeface="Museo Sans 700" panose="02000000000000000000" pitchFamily="50" charset="0"/>
              </a:rPr>
              <a:t>Hoe </a:t>
            </a:r>
            <a:r>
              <a:rPr lang="en-US" altLang="nl-NL" dirty="0" err="1">
                <a:cs typeface="Museo Sans 700" panose="02000000000000000000" pitchFamily="50" charset="0"/>
              </a:rPr>
              <a:t>tijdsinconsistentie</a:t>
            </a:r>
            <a:r>
              <a:rPr lang="en-US" altLang="nl-NL" dirty="0">
                <a:cs typeface="Museo Sans 700" panose="02000000000000000000" pitchFamily="50" charset="0"/>
              </a:rPr>
              <a:t> </a:t>
            </a:r>
            <a:r>
              <a:rPr lang="en-US" altLang="nl-NL" dirty="0" err="1">
                <a:cs typeface="Museo Sans 700" panose="02000000000000000000" pitchFamily="50" charset="0"/>
              </a:rPr>
              <a:t>kan</a:t>
            </a:r>
            <a:r>
              <a:rPr lang="en-US" altLang="nl-NL" dirty="0">
                <a:cs typeface="Museo Sans 700" panose="02000000000000000000" pitchFamily="50" charset="0"/>
              </a:rPr>
              <a:t> </a:t>
            </a:r>
            <a:r>
              <a:rPr lang="en-US" altLang="nl-NL" dirty="0" err="1">
                <a:cs typeface="Museo Sans 700" panose="02000000000000000000" pitchFamily="50" charset="0"/>
              </a:rPr>
              <a:t>ontstaan</a:t>
            </a:r>
            <a:endParaRPr lang="en-US" altLang="nl-NL" dirty="0">
              <a:cs typeface="Museo Sans 700" panose="02000000000000000000" pitchFamily="50" charset="0"/>
            </a:endParaRPr>
          </a:p>
        </p:txBody>
      </p:sp>
      <p:sp>
        <p:nvSpPr>
          <p:cNvPr id="60419" name="Content Placeholder 2">
            <a:extLst>
              <a:ext uri="{FF2B5EF4-FFF2-40B4-BE49-F238E27FC236}">
                <a16:creationId xmlns:a16="http://schemas.microsoft.com/office/drawing/2014/main" id="{2DC36033-38B7-89AC-2A9A-B54C67E9DB29}"/>
              </a:ext>
            </a:extLst>
          </p:cNvPr>
          <p:cNvSpPr>
            <a:spLocks noGrp="1"/>
          </p:cNvSpPr>
          <p:nvPr>
            <p:ph sz="quarter" idx="1"/>
          </p:nvPr>
        </p:nvSpPr>
        <p:spPr>
          <a:xfrm>
            <a:off x="4572000" y="1200150"/>
            <a:ext cx="3943350" cy="3600450"/>
          </a:xfrm>
        </p:spPr>
        <p:txBody>
          <a:bodyPr/>
          <a:lstStyle/>
          <a:p>
            <a:pPr>
              <a:defRPr/>
            </a:pPr>
            <a:r>
              <a:rPr lang="nl-NL" altLang="nl-NL" dirty="0"/>
              <a:t>Om middernacht besluit Jay welke route hij naar huis neemt.</a:t>
            </a:r>
            <a:endParaRPr lang="nl-NL" altLang="nl-NL" sz="1600" dirty="0"/>
          </a:p>
          <a:p>
            <a:pPr lvl="1">
              <a:defRPr/>
            </a:pPr>
            <a:r>
              <a:rPr lang="nl-NL" altLang="nl-NL" sz="1600" dirty="0"/>
              <a:t>El </a:t>
            </a:r>
            <a:r>
              <a:rPr lang="nl-NL" altLang="nl-NL" sz="1600" dirty="0" err="1"/>
              <a:t>Camino</a:t>
            </a:r>
            <a:r>
              <a:rPr lang="nl-NL" altLang="nl-NL" sz="1600" dirty="0"/>
              <a:t> is sneller, maar brengt hem langs een fastfoodrestaurant.</a:t>
            </a:r>
            <a:endParaRPr lang="nl-NL" altLang="nl-NL" dirty="0"/>
          </a:p>
          <a:p>
            <a:pPr>
              <a:defRPr/>
            </a:pPr>
            <a:r>
              <a:rPr lang="nl-NL" altLang="nl-NL" dirty="0"/>
              <a:t>De middernachtversie van Jay wil geen fastfood.
De 12:15-versie van Jay wil wel fastfood.</a:t>
            </a:r>
          </a:p>
          <a:p>
            <a:pPr lvl="1">
              <a:defRPr/>
            </a:pPr>
            <a:r>
              <a:rPr lang="nl-NL" altLang="nl-NL" sz="1600" dirty="0" err="1"/>
              <a:t>Tijdsinconsistente</a:t>
            </a:r>
            <a:r>
              <a:rPr lang="nl-NL" altLang="nl-NL" sz="1600" dirty="0"/>
              <a:t> voorkeuren!</a:t>
            </a:r>
            <a:endParaRPr lang="nl-NL" altLang="nl-NL" dirty="0"/>
          </a:p>
          <a:p>
            <a:pPr>
              <a:defRPr/>
            </a:pPr>
            <a:r>
              <a:rPr lang="nl-NL" altLang="nl-NL" dirty="0"/>
              <a:t>Wat is in dit geval optimaal? </a:t>
            </a:r>
            <a:endParaRPr lang="en-US" altLang="nl-NL" sz="1575" dirty="0"/>
          </a:p>
        </p:txBody>
      </p:sp>
      <p:pic>
        <p:nvPicPr>
          <p:cNvPr id="74756" name="Picture 2">
            <a:extLst>
              <a:ext uri="{FF2B5EF4-FFF2-40B4-BE49-F238E27FC236}">
                <a16:creationId xmlns:a16="http://schemas.microsoft.com/office/drawing/2014/main" id="{77312263-3ABD-F020-FA19-B6FD0F80E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371600"/>
            <a:ext cx="3296841" cy="27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60D0C7D-B0CC-C358-2940-70824B6D0D26}"/>
              </a:ext>
            </a:extLst>
          </p:cNvPr>
          <p:cNvSpPr>
            <a:spLocks noGrp="1" noChangeArrowheads="1"/>
          </p:cNvSpPr>
          <p:nvPr>
            <p:ph type="title"/>
          </p:nvPr>
        </p:nvSpPr>
        <p:spPr>
          <a:xfrm>
            <a:off x="628650" y="571500"/>
            <a:ext cx="6115050" cy="742950"/>
          </a:xfrm>
        </p:spPr>
        <p:txBody>
          <a:bodyPr/>
          <a:lstStyle/>
          <a:p>
            <a:pPr eaLnBrk="1" hangingPunct="1"/>
            <a:r>
              <a:rPr lang="en-US" altLang="nl-NL">
                <a:cs typeface="Museo Sans 700" panose="02000000000000000000" pitchFamily="50" charset="0"/>
              </a:rPr>
              <a:t>Time-inconsistent preferences</a:t>
            </a:r>
          </a:p>
        </p:txBody>
      </p:sp>
      <p:sp>
        <p:nvSpPr>
          <p:cNvPr id="67587" name="Content Placeholder 2">
            <a:extLst>
              <a:ext uri="{FF2B5EF4-FFF2-40B4-BE49-F238E27FC236}">
                <a16:creationId xmlns:a16="http://schemas.microsoft.com/office/drawing/2014/main" id="{F285737C-C530-BC87-5990-3B596741132A}"/>
              </a:ext>
            </a:extLst>
          </p:cNvPr>
          <p:cNvSpPr>
            <a:spLocks noGrp="1"/>
          </p:cNvSpPr>
          <p:nvPr>
            <p:ph sz="quarter" idx="1"/>
          </p:nvPr>
        </p:nvSpPr>
        <p:spPr>
          <a:xfrm>
            <a:off x="628650" y="1200150"/>
            <a:ext cx="7886700" cy="3657600"/>
          </a:xfrm>
        </p:spPr>
        <p:txBody>
          <a:bodyPr/>
          <a:lstStyle/>
          <a:p>
            <a:pPr>
              <a:lnSpc>
                <a:spcPct val="90000"/>
              </a:lnSpc>
              <a:defRPr/>
            </a:pPr>
            <a:r>
              <a:rPr lang="nl-NL" altLang="nl-NL" sz="1950" dirty="0">
                <a:cs typeface="Museo Sans 500" panose="02000000000000000000" pitchFamily="50" charset="0"/>
              </a:rPr>
              <a:t>Een reeks experimenten suggereert dat mensen in veel domeinen tijdsinconsistentie vertonen</a:t>
            </a:r>
          </a:p>
          <a:p>
            <a:pPr lvl="1">
              <a:lnSpc>
                <a:spcPct val="90000"/>
              </a:lnSpc>
              <a:defRPr/>
            </a:pPr>
            <a:r>
              <a:rPr lang="nl-NL" altLang="nl-NL" sz="1550" dirty="0">
                <a:cs typeface="Museo Sans 500" panose="02000000000000000000" pitchFamily="50" charset="0"/>
              </a:rPr>
              <a:t>De meeste mensen geven tegenwoordig de voorkeur aan $100 boven $101 morgen, maar $101 in 31 dagen boven $100 in 30 dagen</a:t>
            </a:r>
            <a:endParaRPr lang="nl-NL" altLang="nl-NL" sz="1950" dirty="0">
              <a:cs typeface="Museo Sans 500" panose="02000000000000000000" pitchFamily="50" charset="0"/>
            </a:endParaRPr>
          </a:p>
          <a:p>
            <a:pPr>
              <a:lnSpc>
                <a:spcPct val="90000"/>
              </a:lnSpc>
              <a:defRPr/>
            </a:pPr>
            <a:endParaRPr lang="nl-NL" altLang="nl-NL" sz="1950" dirty="0">
              <a:cs typeface="Museo Sans 500" panose="02000000000000000000" pitchFamily="50" charset="0"/>
            </a:endParaRPr>
          </a:p>
          <a:p>
            <a:pPr>
              <a:lnSpc>
                <a:spcPct val="90000"/>
              </a:lnSpc>
              <a:defRPr/>
            </a:pPr>
            <a:r>
              <a:rPr lang="nl-NL" altLang="nl-NL" sz="1950" dirty="0">
                <a:cs typeface="Museo Sans 500" panose="02000000000000000000" pitchFamily="50" charset="0"/>
              </a:rPr>
              <a:t>Mensen gebruiken hyperbolische discontering(</a:t>
            </a:r>
            <a:r>
              <a:rPr lang="nl-NL" altLang="nl-NL" sz="1950" dirty="0" err="1">
                <a:cs typeface="Museo Sans 500" panose="02000000000000000000" pitchFamily="50" charset="0"/>
              </a:rPr>
              <a:t>myopia</a:t>
            </a:r>
            <a:r>
              <a:rPr lang="nl-NL" altLang="nl-NL" sz="1950" dirty="0">
                <a:cs typeface="Museo Sans 500" panose="02000000000000000000" pitchFamily="50" charset="0"/>
              </a:rPr>
              <a:t>)</a:t>
            </a:r>
          </a:p>
          <a:p>
            <a:pPr marL="0" indent="0">
              <a:lnSpc>
                <a:spcPct val="90000"/>
              </a:lnSpc>
              <a:buNone/>
              <a:defRPr/>
            </a:pPr>
            <a:endParaRPr lang="nl-NL" altLang="nl-NL" sz="1950" dirty="0">
              <a:cs typeface="Museo Sans 500" panose="02000000000000000000" pitchFamily="50" charset="0"/>
            </a:endParaRPr>
          </a:p>
          <a:p>
            <a:pPr marL="0" indent="0">
              <a:lnSpc>
                <a:spcPct val="90000"/>
              </a:lnSpc>
              <a:buNone/>
              <a:defRPr/>
            </a:pPr>
            <a:endParaRPr lang="nl-NL" altLang="nl-NL" sz="1950" dirty="0">
              <a:cs typeface="Museo Sans 500" panose="02000000000000000000" pitchFamily="50" charset="0"/>
            </a:endParaRPr>
          </a:p>
          <a:p>
            <a:pPr>
              <a:lnSpc>
                <a:spcPct val="90000"/>
              </a:lnSpc>
              <a:defRPr/>
            </a:pPr>
            <a:r>
              <a:rPr lang="nl-NL" altLang="nl-NL" sz="1950" dirty="0">
                <a:cs typeface="Museo Sans 500" panose="02000000000000000000" pitchFamily="50" charset="0"/>
              </a:rPr>
              <a:t>Sterke verdiscontering van nut in de nabije toekomst en vlakker disconteren van nut in de verre toekomst</a:t>
            </a:r>
            <a:endParaRPr lang="en-US" altLang="nl-NL" sz="1650" dirty="0">
              <a:cs typeface="Museo Sans 300" panose="02000000000000000000" pitchFamily="50" charset="0"/>
            </a:endParaRP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046BF90-48CE-B9EC-9443-460CDB3BD1C3}"/>
              </a:ext>
            </a:extLst>
          </p:cNvPr>
          <p:cNvSpPr>
            <a:spLocks noGrp="1" noChangeArrowheads="1"/>
          </p:cNvSpPr>
          <p:nvPr>
            <p:ph type="title"/>
          </p:nvPr>
        </p:nvSpPr>
        <p:spPr>
          <a:xfrm>
            <a:off x="628650" y="571500"/>
            <a:ext cx="6115050" cy="742950"/>
          </a:xfrm>
        </p:spPr>
        <p:txBody>
          <a:bodyPr/>
          <a:lstStyle/>
          <a:p>
            <a:pPr eaLnBrk="1" hangingPunct="1"/>
            <a:r>
              <a:rPr lang="en-US" altLang="nl-NL">
                <a:cs typeface="Museo Sans 700" panose="02000000000000000000" pitchFamily="50" charset="0"/>
              </a:rPr>
              <a:t>The beta-delta discounting model</a:t>
            </a:r>
          </a:p>
        </p:txBody>
      </p:sp>
      <p:sp>
        <p:nvSpPr>
          <p:cNvPr id="76803" name="Content Placeholder 2">
            <a:extLst>
              <a:ext uri="{FF2B5EF4-FFF2-40B4-BE49-F238E27FC236}">
                <a16:creationId xmlns:a16="http://schemas.microsoft.com/office/drawing/2014/main" id="{3F77D7B3-954A-4476-63B5-612A838F2301}"/>
              </a:ext>
            </a:extLst>
          </p:cNvPr>
          <p:cNvSpPr>
            <a:spLocks noGrp="1" noChangeArrowheads="1"/>
          </p:cNvSpPr>
          <p:nvPr>
            <p:ph sz="quarter" idx="1"/>
          </p:nvPr>
        </p:nvSpPr>
        <p:spPr>
          <a:xfrm>
            <a:off x="742950" y="1200150"/>
            <a:ext cx="7600950" cy="3886200"/>
          </a:xfrm>
        </p:spPr>
        <p:txBody>
          <a:bodyPr/>
          <a:lstStyle/>
          <a:p>
            <a:pPr>
              <a:lnSpc>
                <a:spcPct val="90000"/>
              </a:lnSpc>
              <a:spcBef>
                <a:spcPts val="938"/>
              </a:spcBef>
            </a:pPr>
            <a:r>
              <a:rPr lang="nl-NL" altLang="nl-NL" dirty="0">
                <a:cs typeface="Museo Sans 500" panose="02000000000000000000" pitchFamily="50" charset="0"/>
              </a:rPr>
              <a:t>Bij </a:t>
            </a:r>
            <a:r>
              <a:rPr lang="nl-NL" altLang="nl-NL" dirty="0" err="1">
                <a:cs typeface="Museo Sans 500" panose="02000000000000000000" pitchFamily="50" charset="0"/>
              </a:rPr>
              <a:t>beta</a:t>
            </a:r>
            <a:r>
              <a:rPr lang="nl-NL" altLang="nl-NL" dirty="0">
                <a:cs typeface="Museo Sans 500" panose="02000000000000000000" pitchFamily="50" charset="0"/>
              </a:rPr>
              <a:t>-delta discontering wordt een disconteringsfunctie gespecificeerd door twee parameters, β en δ, waarbij β &gt; 0, δ ≤ 1</a:t>
            </a:r>
          </a:p>
          <a:p>
            <a:pPr>
              <a:lnSpc>
                <a:spcPct val="90000"/>
              </a:lnSpc>
              <a:spcBef>
                <a:spcPts val="938"/>
              </a:spcBef>
            </a:pPr>
            <a:endParaRPr lang="nl-NL" altLang="nl-NL" dirty="0">
              <a:cs typeface="Museo Sans 500" panose="02000000000000000000" pitchFamily="50" charset="0"/>
            </a:endParaRPr>
          </a:p>
          <a:p>
            <a:pPr>
              <a:lnSpc>
                <a:spcPct val="90000"/>
              </a:lnSpc>
              <a:spcBef>
                <a:spcPts val="938"/>
              </a:spcBef>
            </a:pPr>
            <a:r>
              <a:rPr lang="nl-NL" altLang="nl-NL" dirty="0">
                <a:cs typeface="Museo Sans 500" panose="02000000000000000000" pitchFamily="50" charset="0"/>
              </a:rPr>
              <a:t>Algemeen nut is de som van het onmiddellijke nut uit periode 0 en wordt gegeven door de volgende vergelijking:</a:t>
            </a:r>
          </a:p>
          <a:p>
            <a:pPr marL="0" indent="0">
              <a:lnSpc>
                <a:spcPct val="90000"/>
              </a:lnSpc>
              <a:spcBef>
                <a:spcPts val="938"/>
              </a:spcBef>
              <a:buNone/>
            </a:pPr>
            <a:r>
              <a:rPr lang="nl-NL" altLang="nl-NL" i="1" dirty="0">
                <a:latin typeface="Times New Roman" panose="02020603050405020304" pitchFamily="18" charset="0"/>
                <a:cs typeface="Times New Roman" panose="02020603050405020304" pitchFamily="18" charset="0"/>
              </a:rPr>
              <a:t>				</a:t>
            </a:r>
            <a:r>
              <a:rPr lang="en-US" altLang="nl-NL" i="1" dirty="0" err="1">
                <a:latin typeface="Times New Roman" panose="02020603050405020304" pitchFamily="18" charset="0"/>
                <a:cs typeface="Times New Roman" panose="02020603050405020304" pitchFamily="18" charset="0"/>
              </a:rPr>
              <a:t>U</a:t>
            </a:r>
            <a:r>
              <a:rPr lang="en-US" altLang="nl-NL" i="1" baseline="-25000" dirty="0" err="1">
                <a:latin typeface="Times New Roman" panose="02020603050405020304" pitchFamily="18" charset="0"/>
                <a:cs typeface="Times New Roman" panose="02020603050405020304" pitchFamily="18" charset="0"/>
              </a:rPr>
              <a:t>overall</a:t>
            </a:r>
            <a:r>
              <a:rPr lang="en-US" altLang="nl-NL" i="1" dirty="0">
                <a:latin typeface="Times New Roman" panose="02020603050405020304" pitchFamily="18" charset="0"/>
                <a:cs typeface="Times New Roman" panose="02020603050405020304" pitchFamily="18" charset="0"/>
              </a:rPr>
              <a:t> </a:t>
            </a:r>
            <a:r>
              <a:rPr lang="en-US" altLang="nl-NL" dirty="0">
                <a:latin typeface="Times New Roman" panose="02020603050405020304" pitchFamily="18" charset="0"/>
                <a:cs typeface="Times New Roman" panose="02020603050405020304" pitchFamily="18" charset="0"/>
              </a:rPr>
              <a:t>= </a:t>
            </a:r>
            <a:r>
              <a:rPr lang="en-US" altLang="nl-NL" i="1" dirty="0">
                <a:latin typeface="Times New Roman" panose="02020603050405020304" pitchFamily="18" charset="0"/>
                <a:cs typeface="Times New Roman" panose="02020603050405020304" pitchFamily="18" charset="0"/>
              </a:rPr>
              <a:t>U</a:t>
            </a:r>
            <a:r>
              <a:rPr lang="en-US" altLang="nl-NL" i="1" baseline="-25000" dirty="0">
                <a:latin typeface="Times New Roman" panose="02020603050405020304" pitchFamily="18" charset="0"/>
                <a:cs typeface="Times New Roman" panose="02020603050405020304" pitchFamily="18" charset="0"/>
              </a:rPr>
              <a:t>0</a:t>
            </a:r>
            <a:r>
              <a:rPr lang="en-US" altLang="nl-NL" i="1" dirty="0">
                <a:latin typeface="Times New Roman" panose="02020603050405020304" pitchFamily="18" charset="0"/>
                <a:cs typeface="Times New Roman" panose="02020603050405020304" pitchFamily="18" charset="0"/>
              </a:rPr>
              <a:t> </a:t>
            </a:r>
            <a:r>
              <a:rPr lang="en-US" altLang="nl-NL" dirty="0">
                <a:latin typeface="Times New Roman" panose="02020603050405020304" pitchFamily="18" charset="0"/>
                <a:cs typeface="Times New Roman" panose="02020603050405020304" pitchFamily="18" charset="0"/>
              </a:rPr>
              <a:t>+ β [δ</a:t>
            </a:r>
            <a:r>
              <a:rPr lang="en-US" altLang="nl-NL" baseline="30000" dirty="0">
                <a:latin typeface="Times New Roman" panose="02020603050405020304" pitchFamily="18" charset="0"/>
                <a:cs typeface="Times New Roman" panose="02020603050405020304" pitchFamily="18" charset="0"/>
              </a:rPr>
              <a:t>1</a:t>
            </a:r>
            <a:r>
              <a:rPr lang="en-US" altLang="nl-NL" dirty="0">
                <a:latin typeface="Times New Roman" panose="02020603050405020304" pitchFamily="18" charset="0"/>
                <a:cs typeface="Times New Roman" panose="02020603050405020304" pitchFamily="18" charset="0"/>
              </a:rPr>
              <a:t>U</a:t>
            </a:r>
            <a:r>
              <a:rPr lang="en-US" altLang="nl-NL" baseline="-25000" dirty="0">
                <a:latin typeface="Times New Roman" panose="02020603050405020304" pitchFamily="18" charset="0"/>
                <a:cs typeface="Times New Roman" panose="02020603050405020304" pitchFamily="18" charset="0"/>
              </a:rPr>
              <a:t>1</a:t>
            </a:r>
            <a:r>
              <a:rPr lang="en-US" altLang="nl-NL" dirty="0">
                <a:latin typeface="Times New Roman" panose="02020603050405020304" pitchFamily="18" charset="0"/>
                <a:cs typeface="Times New Roman" panose="02020603050405020304" pitchFamily="18" charset="0"/>
              </a:rPr>
              <a:t> +δ</a:t>
            </a:r>
            <a:r>
              <a:rPr lang="en-US" altLang="nl-NL" baseline="30000" dirty="0">
                <a:latin typeface="Times New Roman" panose="02020603050405020304" pitchFamily="18" charset="0"/>
                <a:cs typeface="Times New Roman" panose="02020603050405020304" pitchFamily="18" charset="0"/>
              </a:rPr>
              <a:t>2</a:t>
            </a:r>
            <a:r>
              <a:rPr lang="en-US" altLang="nl-NL" dirty="0">
                <a:latin typeface="Times New Roman" panose="02020603050405020304" pitchFamily="18" charset="0"/>
                <a:cs typeface="Times New Roman" panose="02020603050405020304" pitchFamily="18" charset="0"/>
              </a:rPr>
              <a:t>U</a:t>
            </a:r>
            <a:r>
              <a:rPr lang="en-US" altLang="nl-NL" baseline="-25000" dirty="0">
                <a:latin typeface="Times New Roman" panose="02020603050405020304" pitchFamily="18" charset="0"/>
                <a:cs typeface="Times New Roman" panose="02020603050405020304" pitchFamily="18" charset="0"/>
              </a:rPr>
              <a:t>2</a:t>
            </a:r>
            <a:r>
              <a:rPr lang="en-US" altLang="nl-NL" dirty="0">
                <a:latin typeface="Times New Roman" panose="02020603050405020304" pitchFamily="18" charset="0"/>
                <a:cs typeface="Times New Roman" panose="02020603050405020304" pitchFamily="18" charset="0"/>
              </a:rPr>
              <a:t> +···]</a:t>
            </a:r>
          </a:p>
          <a:p>
            <a:pPr>
              <a:lnSpc>
                <a:spcPct val="90000"/>
              </a:lnSpc>
              <a:spcBef>
                <a:spcPts val="938"/>
              </a:spcBef>
              <a:buNone/>
            </a:pPr>
            <a:r>
              <a:rPr lang="nl-NL" altLang="nl-NL" dirty="0">
                <a:cs typeface="Museo Sans 500" panose="02000000000000000000" pitchFamily="50" charset="0"/>
              </a:rPr>
              <a:t>waarbij:
δ is de reguliere disconteringsparameter die het nut in elke daaropvolgende periode incrementeel verdisconteert. 
β is de ‘present bias’ parameter die het nut in alle periodes behalve vandaag verdisconteert</a:t>
            </a:r>
            <a:endParaRPr lang="en-US" altLang="nl-NL" dirty="0">
              <a:cs typeface="Museo Sans 500" panose="02000000000000000000" pitchFamily="50" charset="0"/>
            </a:endParaRP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CB0A814-4D80-BE36-7BA2-104BB3FB0ACA}"/>
              </a:ext>
            </a:extLst>
          </p:cNvPr>
          <p:cNvSpPr>
            <a:spLocks noGrp="1" noChangeArrowheads="1"/>
          </p:cNvSpPr>
          <p:nvPr>
            <p:ph type="title"/>
          </p:nvPr>
        </p:nvSpPr>
        <p:spPr>
          <a:xfrm>
            <a:off x="628650" y="571500"/>
            <a:ext cx="6172200" cy="857250"/>
          </a:xfrm>
        </p:spPr>
        <p:txBody>
          <a:bodyPr/>
          <a:lstStyle/>
          <a:p>
            <a:r>
              <a:rPr lang="en-US" altLang="nl-NL" dirty="0" err="1">
                <a:cs typeface="Museo Sans 700" panose="02000000000000000000" pitchFamily="50" charset="0"/>
              </a:rPr>
              <a:t>Tijdsinconsistente</a:t>
            </a:r>
            <a:r>
              <a:rPr lang="en-US" altLang="nl-NL" dirty="0">
                <a:cs typeface="Museo Sans 700" panose="02000000000000000000" pitchFamily="50" charset="0"/>
              </a:rPr>
              <a:t> </a:t>
            </a:r>
            <a:r>
              <a:rPr lang="en-US" altLang="nl-NL" dirty="0" err="1">
                <a:cs typeface="Museo Sans 700" panose="02000000000000000000" pitchFamily="50" charset="0"/>
              </a:rPr>
              <a:t>voorkeuren</a:t>
            </a:r>
            <a:endParaRPr lang="en-US" altLang="nl-NL" dirty="0">
              <a:cs typeface="Museo Sans 700" panose="02000000000000000000" pitchFamily="50" charset="0"/>
            </a:endParaRPr>
          </a:p>
        </p:txBody>
      </p:sp>
      <p:sp>
        <p:nvSpPr>
          <p:cNvPr id="16387" name="Content Placeholder 2">
            <a:extLst>
              <a:ext uri="{FF2B5EF4-FFF2-40B4-BE49-F238E27FC236}">
                <a16:creationId xmlns:a16="http://schemas.microsoft.com/office/drawing/2014/main" id="{520B2DE4-48E3-0D9C-E187-31DCA6A13D64}"/>
              </a:ext>
            </a:extLst>
          </p:cNvPr>
          <p:cNvSpPr>
            <a:spLocks noGrp="1" noChangeArrowheads="1"/>
          </p:cNvSpPr>
          <p:nvPr>
            <p:ph sz="quarter" idx="1"/>
          </p:nvPr>
        </p:nvSpPr>
        <p:spPr>
          <a:xfrm>
            <a:off x="628650" y="1143000"/>
            <a:ext cx="7772400" cy="3714750"/>
          </a:xfrm>
        </p:spPr>
        <p:txBody>
          <a:bodyPr/>
          <a:lstStyle/>
          <a:p>
            <a:r>
              <a:rPr lang="nl-NL" altLang="nl-NL" dirty="0">
                <a:solidFill>
                  <a:srgbClr val="000000"/>
                </a:solidFill>
                <a:cs typeface="Times New Roman" panose="02020603050405020304" pitchFamily="18" charset="0"/>
              </a:rPr>
              <a:t>Met de extra parameter krijgen we voorkeuren β </a:t>
            </a:r>
            <a:r>
              <a:rPr lang="nl-NL" altLang="nl-NL" dirty="0" err="1">
                <a:solidFill>
                  <a:srgbClr val="000000"/>
                </a:solidFill>
                <a:cs typeface="Times New Roman" panose="02020603050405020304" pitchFamily="18" charset="0"/>
              </a:rPr>
              <a:t>tijdsinconsistente</a:t>
            </a:r>
            <a:r>
              <a:rPr lang="nl-NL" altLang="nl-NL" dirty="0">
                <a:solidFill>
                  <a:srgbClr val="000000"/>
                </a:solidFill>
                <a:cs typeface="Times New Roman" panose="02020603050405020304" pitchFamily="18" charset="0"/>
              </a:rPr>
              <a:t> voorkeuren, en we kunnen verklaren waarom mensen het stoppen met slechte gewoontes uitstellen en later spijt krijgen van keuzes</a:t>
            </a:r>
            <a:endParaRPr lang="en-US" altLang="nl-NL" dirty="0">
              <a:cs typeface="Museo Sans 500" panose="02000000000000000000" pitchFamily="50" charset="0"/>
            </a:endParaRPr>
          </a:p>
          <a:p>
            <a:pPr eaLnBrk="1" hangingPunct="1"/>
            <a:endParaRPr lang="en-US" altLang="nl-NL" dirty="0">
              <a:cs typeface="Museo Sans 500" panose="02000000000000000000" pitchFamily="50" charset="0"/>
            </a:endParaRPr>
          </a:p>
          <a:p>
            <a:r>
              <a:rPr lang="nl-NL" altLang="nl-NL" dirty="0">
                <a:solidFill>
                  <a:srgbClr val="000000"/>
                </a:solidFill>
                <a:cs typeface="Times New Roman" panose="02020603050405020304" pitchFamily="18" charset="0"/>
              </a:rPr>
              <a:t>Als je denkt aan stoppen met roken, lijkt het vandaag (donderdag) misschien optimaal om vrijdag te stoppen</a:t>
            </a:r>
            <a:r>
              <a:rPr lang="en-US" altLang="nl-NL" dirty="0">
                <a:solidFill>
                  <a:srgbClr val="000000"/>
                </a:solidFill>
                <a:cs typeface="Times New Roman" panose="02020603050405020304" pitchFamily="18" charset="0"/>
              </a:rPr>
              <a:t>	</a:t>
            </a:r>
            <a:r>
              <a:rPr lang="en-US" altLang="nl-NL" i="1" dirty="0">
                <a:solidFill>
                  <a:srgbClr val="000000"/>
                </a:solidFill>
                <a:cs typeface="Times New Roman" panose="02020603050405020304" pitchFamily="18" charset="0"/>
              </a:rPr>
              <a:t>	</a:t>
            </a:r>
          </a:p>
          <a:p>
            <a:pPr marL="0" indent="0">
              <a:buNone/>
            </a:pPr>
            <a:r>
              <a:rPr lang="en-US" altLang="nl-NL" i="1" dirty="0">
                <a:solidFill>
                  <a:srgbClr val="000000"/>
                </a:solidFill>
                <a:cs typeface="Times New Roman" panose="02020603050405020304" pitchFamily="18" charset="0"/>
              </a:rPr>
              <a:t>		</a:t>
            </a:r>
            <a:r>
              <a:rPr lang="en-US" altLang="nl-NL" i="1"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overall</a:t>
            </a:r>
            <a:r>
              <a:rPr lang="en-US" altLang="nl-NL" i="1" dirty="0">
                <a:solidFill>
                  <a:srgbClr val="000000"/>
                </a:solidFill>
                <a:cs typeface="Times New Roman" panose="02020603050405020304" pitchFamily="18" charset="0"/>
              </a:rPr>
              <a:t> </a:t>
            </a:r>
            <a:r>
              <a:rPr lang="en-US" altLang="nl-NL" dirty="0">
                <a:solidFill>
                  <a:srgbClr val="000000"/>
                </a:solidFill>
                <a:cs typeface="Times New Roman" panose="02020603050405020304" pitchFamily="18" charset="0"/>
              </a:rPr>
              <a:t>= </a:t>
            </a:r>
            <a:r>
              <a:rPr lang="en-US" altLang="nl-NL" i="1"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Donderdag</a:t>
            </a:r>
            <a:r>
              <a:rPr lang="en-US" altLang="nl-NL" i="1" dirty="0">
                <a:solidFill>
                  <a:srgbClr val="000000"/>
                </a:solidFill>
                <a:cs typeface="Times New Roman" panose="02020603050405020304" pitchFamily="18" charset="0"/>
              </a:rPr>
              <a:t> </a:t>
            </a:r>
            <a:r>
              <a:rPr lang="en-US" altLang="nl-NL" dirty="0">
                <a:solidFill>
                  <a:srgbClr val="000000"/>
                </a:solidFill>
                <a:cs typeface="Times New Roman" panose="02020603050405020304" pitchFamily="18" charset="0"/>
              </a:rPr>
              <a:t>+ β δ </a:t>
            </a:r>
            <a:r>
              <a:rPr lang="en-US" altLang="nl-NL"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Vrijdag</a:t>
            </a:r>
            <a:r>
              <a:rPr lang="en-US" altLang="nl-NL" dirty="0">
                <a:solidFill>
                  <a:srgbClr val="000000"/>
                </a:solidFill>
                <a:cs typeface="Times New Roman" panose="02020603050405020304" pitchFamily="18" charset="0"/>
              </a:rPr>
              <a:t> + β δ</a:t>
            </a:r>
            <a:r>
              <a:rPr lang="en-US" altLang="nl-NL" baseline="30000" dirty="0">
                <a:solidFill>
                  <a:srgbClr val="000000"/>
                </a:solidFill>
                <a:cs typeface="Times New Roman" panose="02020603050405020304" pitchFamily="18" charset="0"/>
              </a:rPr>
              <a:t>2</a:t>
            </a:r>
            <a:r>
              <a:rPr lang="en-US" altLang="nl-NL" dirty="0">
                <a:solidFill>
                  <a:srgbClr val="000000"/>
                </a:solidFill>
                <a:cs typeface="Times New Roman" panose="02020603050405020304" pitchFamily="18" charset="0"/>
              </a:rPr>
              <a:t>U</a:t>
            </a:r>
            <a:r>
              <a:rPr lang="en-US" altLang="nl-NL" i="1" baseline="-25000" dirty="0">
                <a:solidFill>
                  <a:srgbClr val="000000"/>
                </a:solidFill>
                <a:cs typeface="Times New Roman" panose="02020603050405020304" pitchFamily="18" charset="0"/>
              </a:rPr>
              <a:t>Zaterdag</a:t>
            </a:r>
            <a:r>
              <a:rPr lang="en-US" altLang="nl-NL" dirty="0">
                <a:solidFill>
                  <a:srgbClr val="000000"/>
                </a:solidFill>
                <a:cs typeface="Times New Roman" panose="02020603050405020304" pitchFamily="18" charset="0"/>
              </a:rPr>
              <a:t>+ …</a:t>
            </a:r>
          </a:p>
          <a:p>
            <a:pPr eaLnBrk="1" hangingPunct="1">
              <a:lnSpc>
                <a:spcPct val="90000"/>
              </a:lnSpc>
              <a:buClr>
                <a:srgbClr val="FEB80A"/>
              </a:buClr>
            </a:pPr>
            <a:endParaRPr lang="en-US" altLang="nl-NL" dirty="0">
              <a:solidFill>
                <a:srgbClr val="000000"/>
              </a:solidFill>
              <a:cs typeface="Times New Roman" panose="02020603050405020304" pitchFamily="18" charset="0"/>
            </a:endParaRPr>
          </a:p>
          <a:p>
            <a:pPr>
              <a:lnSpc>
                <a:spcPct val="90000"/>
              </a:lnSpc>
              <a:buClr>
                <a:srgbClr val="FEB80A"/>
              </a:buClr>
            </a:pPr>
            <a:r>
              <a:rPr lang="nl-NL" altLang="nl-NL" dirty="0">
                <a:solidFill>
                  <a:srgbClr val="000000"/>
                </a:solidFill>
                <a:cs typeface="Times New Roman" panose="02020603050405020304" pitchFamily="18" charset="0"/>
              </a:rPr>
              <a:t>Het relatieve verschil in nut tussen vrijdag en zaterdag is δ</a:t>
            </a:r>
            <a:endParaRPr lang="en-US" altLang="nl-NL" dirty="0">
              <a:solidFill>
                <a:srgbClr val="000000"/>
              </a:solidFill>
              <a:cs typeface="Times New Roman" panose="02020603050405020304" pitchFamily="18" charset="0"/>
            </a:endParaRPr>
          </a:p>
          <a:p>
            <a:pPr>
              <a:lnSpc>
                <a:spcPct val="90000"/>
              </a:lnSpc>
              <a:buClr>
                <a:srgbClr val="FEB80A"/>
              </a:buClr>
            </a:pPr>
            <a:r>
              <a:rPr lang="nl-NL" altLang="nl-NL" dirty="0">
                <a:solidFill>
                  <a:srgbClr val="000000"/>
                </a:solidFill>
                <a:cs typeface="Times New Roman" panose="02020603050405020304" pitchFamily="18" charset="0"/>
              </a:rPr>
              <a:t>Maar als vrijdag aanbreekt, is het verschil tussen vrijdag en zaterdag plotseling β δ, en is het niet meer optimaal om vrijdag te stoppen</a:t>
            </a:r>
            <a:r>
              <a:rPr lang="en-US" altLang="nl-NL" dirty="0">
                <a:solidFill>
                  <a:srgbClr val="000000"/>
                </a:solidFill>
                <a:cs typeface="Times New Roman" panose="02020603050405020304" pitchFamily="18" charset="0"/>
              </a:rPr>
              <a:t> 		</a:t>
            </a:r>
          </a:p>
          <a:p>
            <a:pPr marL="0" indent="0">
              <a:lnSpc>
                <a:spcPct val="90000"/>
              </a:lnSpc>
              <a:buClr>
                <a:srgbClr val="FEB80A"/>
              </a:buClr>
              <a:buNone/>
            </a:pPr>
            <a:r>
              <a:rPr lang="en-US" altLang="nl-NL" i="1" dirty="0">
                <a:solidFill>
                  <a:srgbClr val="000000"/>
                </a:solidFill>
                <a:cs typeface="Times New Roman" panose="02020603050405020304" pitchFamily="18" charset="0"/>
              </a:rPr>
              <a:t>		</a:t>
            </a:r>
            <a:r>
              <a:rPr lang="en-US" altLang="nl-NL" i="1"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overall</a:t>
            </a:r>
            <a:r>
              <a:rPr lang="en-US" altLang="nl-NL" i="1" dirty="0">
                <a:solidFill>
                  <a:srgbClr val="000000"/>
                </a:solidFill>
                <a:cs typeface="Times New Roman" panose="02020603050405020304" pitchFamily="18" charset="0"/>
              </a:rPr>
              <a:t> </a:t>
            </a:r>
            <a:r>
              <a:rPr lang="en-US" altLang="nl-NL" dirty="0">
                <a:solidFill>
                  <a:srgbClr val="000000"/>
                </a:solidFill>
                <a:cs typeface="Times New Roman" panose="02020603050405020304" pitchFamily="18" charset="0"/>
              </a:rPr>
              <a:t>= </a:t>
            </a:r>
            <a:r>
              <a:rPr lang="en-US" altLang="nl-NL" i="1"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Vrijdag</a:t>
            </a:r>
            <a:r>
              <a:rPr lang="en-US" altLang="nl-NL" i="1" dirty="0">
                <a:solidFill>
                  <a:srgbClr val="000000"/>
                </a:solidFill>
                <a:cs typeface="Times New Roman" panose="02020603050405020304" pitchFamily="18" charset="0"/>
              </a:rPr>
              <a:t> </a:t>
            </a:r>
            <a:r>
              <a:rPr lang="en-US" altLang="nl-NL" dirty="0">
                <a:solidFill>
                  <a:srgbClr val="000000"/>
                </a:solidFill>
                <a:cs typeface="Times New Roman" panose="02020603050405020304" pitchFamily="18" charset="0"/>
              </a:rPr>
              <a:t>+ β δ </a:t>
            </a:r>
            <a:r>
              <a:rPr lang="en-US" altLang="nl-NL" dirty="0" err="1">
                <a:solidFill>
                  <a:srgbClr val="000000"/>
                </a:solidFill>
                <a:cs typeface="Times New Roman" panose="02020603050405020304" pitchFamily="18" charset="0"/>
              </a:rPr>
              <a:t>U</a:t>
            </a:r>
            <a:r>
              <a:rPr lang="en-US" altLang="nl-NL" i="1" baseline="-25000" dirty="0" err="1">
                <a:solidFill>
                  <a:srgbClr val="000000"/>
                </a:solidFill>
                <a:cs typeface="Times New Roman" panose="02020603050405020304" pitchFamily="18" charset="0"/>
              </a:rPr>
              <a:t>Zaterdag</a:t>
            </a:r>
            <a:r>
              <a:rPr lang="en-US" altLang="nl-NL" i="1" baseline="-25000" dirty="0">
                <a:solidFill>
                  <a:srgbClr val="000000"/>
                </a:solidFill>
                <a:cs typeface="Times New Roman" panose="02020603050405020304" pitchFamily="18" charset="0"/>
              </a:rPr>
              <a:t> </a:t>
            </a:r>
            <a:r>
              <a:rPr lang="en-US" altLang="nl-NL" dirty="0">
                <a:solidFill>
                  <a:srgbClr val="000000"/>
                </a:solidFill>
                <a:cs typeface="Times New Roman" panose="02020603050405020304" pitchFamily="18" charset="0"/>
              </a:rPr>
              <a:t>+ β δ</a:t>
            </a:r>
            <a:r>
              <a:rPr lang="en-US" altLang="nl-NL" baseline="30000" dirty="0">
                <a:solidFill>
                  <a:srgbClr val="000000"/>
                </a:solidFill>
                <a:cs typeface="Times New Roman" panose="02020603050405020304" pitchFamily="18" charset="0"/>
              </a:rPr>
              <a:t>2</a:t>
            </a:r>
            <a:r>
              <a:rPr lang="en-US" altLang="nl-NL" dirty="0">
                <a:solidFill>
                  <a:srgbClr val="000000"/>
                </a:solidFill>
                <a:cs typeface="Times New Roman" panose="02020603050405020304" pitchFamily="18" charset="0"/>
              </a:rPr>
              <a:t>U</a:t>
            </a:r>
            <a:r>
              <a:rPr lang="en-US" altLang="nl-NL" i="1" baseline="-25000" dirty="0">
                <a:solidFill>
                  <a:srgbClr val="000000"/>
                </a:solidFill>
                <a:cs typeface="Times New Roman" panose="02020603050405020304" pitchFamily="18" charset="0"/>
              </a:rPr>
              <a:t>Zondag</a:t>
            </a:r>
            <a:r>
              <a:rPr lang="en-US" altLang="nl-NL" dirty="0">
                <a:solidFill>
                  <a:srgbClr val="000000"/>
                </a:solidFill>
                <a:cs typeface="Times New Roman" panose="02020603050405020304" pitchFamily="18"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7" dur="500"/>
                                        <p:tgtEl>
                                          <p:spTgt spid="16387">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10"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5DB3069-7D92-B4DD-EF87-370AF8288D0C}"/>
              </a:ext>
            </a:extLst>
          </p:cNvPr>
          <p:cNvSpPr>
            <a:spLocks noGrp="1" noChangeArrowheads="1"/>
          </p:cNvSpPr>
          <p:nvPr>
            <p:ph type="title"/>
          </p:nvPr>
        </p:nvSpPr>
        <p:spPr>
          <a:xfrm>
            <a:off x="628650" y="571500"/>
            <a:ext cx="6115050" cy="742950"/>
          </a:xfrm>
        </p:spPr>
        <p:txBody>
          <a:bodyPr/>
          <a:lstStyle/>
          <a:p>
            <a:r>
              <a:rPr lang="en-US" altLang="nl-NL" dirty="0" err="1">
                <a:cs typeface="Museo Sans 700" panose="02000000000000000000" pitchFamily="50" charset="0"/>
              </a:rPr>
              <a:t>Tijdsinconsistente</a:t>
            </a:r>
            <a:r>
              <a:rPr lang="en-US" altLang="nl-NL" dirty="0">
                <a:cs typeface="Museo Sans 700" panose="02000000000000000000" pitchFamily="50" charset="0"/>
              </a:rPr>
              <a:t> </a:t>
            </a:r>
            <a:r>
              <a:rPr lang="en-US" altLang="nl-NL" dirty="0" err="1">
                <a:cs typeface="Museo Sans 700" panose="02000000000000000000" pitchFamily="50" charset="0"/>
              </a:rPr>
              <a:t>voorkeuren</a:t>
            </a:r>
            <a:endParaRPr lang="en-US" altLang="nl-NL" dirty="0">
              <a:cs typeface="Museo Sans 700" panose="02000000000000000000" pitchFamily="50" charset="0"/>
            </a:endParaRPr>
          </a:p>
        </p:txBody>
      </p:sp>
      <p:sp>
        <p:nvSpPr>
          <p:cNvPr id="70659" name="Content Placeholder 2">
            <a:extLst>
              <a:ext uri="{FF2B5EF4-FFF2-40B4-BE49-F238E27FC236}">
                <a16:creationId xmlns:a16="http://schemas.microsoft.com/office/drawing/2014/main" id="{18305040-3329-7238-1768-F8D7701CAD41}"/>
              </a:ext>
            </a:extLst>
          </p:cNvPr>
          <p:cNvSpPr>
            <a:spLocks noGrp="1"/>
          </p:cNvSpPr>
          <p:nvPr>
            <p:ph sz="quarter" idx="1"/>
          </p:nvPr>
        </p:nvSpPr>
        <p:spPr>
          <a:xfrm>
            <a:off x="628650" y="1200150"/>
            <a:ext cx="7715250" cy="3600450"/>
          </a:xfrm>
        </p:spPr>
        <p:txBody>
          <a:bodyPr/>
          <a:lstStyle/>
          <a:p>
            <a:pPr>
              <a:lnSpc>
                <a:spcPct val="90000"/>
              </a:lnSpc>
              <a:defRPr/>
            </a:pPr>
            <a:r>
              <a:rPr lang="nl-NL" altLang="nl-NL" sz="1875" dirty="0"/>
              <a:t>Dit is de essentie van </a:t>
            </a:r>
            <a:r>
              <a:rPr lang="nl-NL" altLang="nl-NL" sz="1875" dirty="0" err="1"/>
              <a:t>tijdsinconsistente</a:t>
            </a:r>
            <a:r>
              <a:rPr lang="nl-NL" altLang="nl-NL" sz="1875" dirty="0"/>
              <a:t> voorkeuren: de verschillende zelven binnen een persoon zijn het oneens over de relatieve waardering van nut in verschillende periodes.</a:t>
            </a:r>
          </a:p>
          <a:p>
            <a:pPr lvl="1">
              <a:lnSpc>
                <a:spcPct val="90000"/>
              </a:lnSpc>
              <a:defRPr/>
            </a:pPr>
            <a:r>
              <a:rPr lang="nl-NL" altLang="nl-NL" dirty="0"/>
              <a:t>Sporten heeft vandaag kosten en pas veel later voordelen</a:t>
            </a:r>
            <a:endParaRPr lang="nl-NL" altLang="nl-NL" sz="1875" dirty="0"/>
          </a:p>
          <a:p>
            <a:pPr marL="0" indent="0">
              <a:lnSpc>
                <a:spcPct val="90000"/>
              </a:lnSpc>
              <a:buNone/>
              <a:defRPr/>
            </a:pPr>
            <a:endParaRPr lang="nl-NL" altLang="nl-NL" sz="1875" dirty="0"/>
          </a:p>
          <a:p>
            <a:pPr>
              <a:lnSpc>
                <a:spcPct val="90000"/>
              </a:lnSpc>
              <a:defRPr/>
            </a:pPr>
            <a:r>
              <a:rPr lang="nl-NL" altLang="nl-NL" sz="1875" dirty="0"/>
              <a:t>Daarom kunnen </a:t>
            </a:r>
            <a:r>
              <a:rPr lang="nl-NL" altLang="nl-NL" sz="1875" dirty="0" err="1"/>
              <a:t>myopische</a:t>
            </a:r>
            <a:r>
              <a:rPr lang="nl-NL" altLang="nl-NL" sz="1875" dirty="0"/>
              <a:t> voorkeuren leiden tot gedrag dat zelfdestructief lijkt.</a:t>
            </a:r>
          </a:p>
          <a:p>
            <a:pPr>
              <a:lnSpc>
                <a:spcPct val="90000"/>
              </a:lnSpc>
              <a:defRPr/>
            </a:pPr>
            <a:endParaRPr lang="nl-NL" altLang="nl-NL" sz="1875" dirty="0"/>
          </a:p>
          <a:p>
            <a:pPr>
              <a:lnSpc>
                <a:spcPct val="90000"/>
              </a:lnSpc>
              <a:defRPr/>
            </a:pPr>
            <a:r>
              <a:rPr lang="nl-NL" altLang="nl-NL" sz="1875" dirty="0"/>
              <a:t>Dit kan de reden zijn waarom mensen altijd uitstellen om naar de sportschool te gaan</a:t>
            </a:r>
            <a:endParaRPr lang="en-US" altLang="nl-NL" sz="1650" dirty="0"/>
          </a:p>
          <a:p>
            <a:pPr lvl="1" eaLnBrk="1" hangingPunct="1">
              <a:lnSpc>
                <a:spcPct val="90000"/>
              </a:lnSpc>
              <a:defRPr/>
            </a:pPr>
            <a:endParaRPr lang="en-US" altLang="nl-NL" sz="1650" dirty="0"/>
          </a:p>
          <a:p>
            <a:pPr marL="0" indent="0" eaLnBrk="1" hangingPunct="1">
              <a:lnSpc>
                <a:spcPct val="90000"/>
              </a:lnSpc>
              <a:buNone/>
              <a:defRPr/>
            </a:pPr>
            <a:endParaRPr lang="en-US" altLang="nl-NL"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93947"/>
            <a:ext cx="8153400" cy="742950"/>
          </a:xfrm>
        </p:spPr>
        <p:txBody>
          <a:bodyPr>
            <a:normAutofit/>
          </a:bodyPr>
          <a:lstStyle/>
          <a:p>
            <a:r>
              <a:rPr lang="nl-NL" noProof="0" dirty="0"/>
              <a:t>Zijn stijgende zorguitgaven houdbaar?</a:t>
            </a:r>
          </a:p>
        </p:txBody>
      </p:sp>
      <p:sp>
        <p:nvSpPr>
          <p:cNvPr id="3" name="Content Placeholder 2"/>
          <p:cNvSpPr>
            <a:spLocks noGrp="1"/>
          </p:cNvSpPr>
          <p:nvPr>
            <p:ph sz="quarter" idx="1"/>
          </p:nvPr>
        </p:nvSpPr>
        <p:spPr/>
        <p:txBody>
          <a:bodyPr>
            <a:normAutofit/>
          </a:bodyPr>
          <a:lstStyle/>
          <a:p>
            <a:r>
              <a:rPr lang="nl-NL" noProof="0" dirty="0"/>
              <a:t>Op een gegeven moment is er ‘</a:t>
            </a:r>
            <a:r>
              <a:rPr lang="nl-NL" noProof="0" dirty="0" err="1"/>
              <a:t>crowding</a:t>
            </a:r>
            <a:r>
              <a:rPr lang="nl-NL" noProof="0" dirty="0"/>
              <a:t> out’ van andere uitgaven</a:t>
            </a:r>
          </a:p>
          <a:p>
            <a:r>
              <a:rPr lang="nl-NL" dirty="0"/>
              <a:t>En meer acute bottleneck is personeel in de zorg</a:t>
            </a:r>
            <a:endParaRPr lang="nl-NL" noProof="0" dirty="0"/>
          </a:p>
        </p:txBody>
      </p:sp>
      <p:pic>
        <p:nvPicPr>
          <p:cNvPr id="6" name="Picture 5" descr="spending.png"/>
          <p:cNvPicPr>
            <a:picLocks noChangeAspect="1"/>
          </p:cNvPicPr>
          <p:nvPr/>
        </p:nvPicPr>
        <p:blipFill>
          <a:blip r:embed="rId2" cstate="print"/>
          <a:stretch>
            <a:fillRect/>
          </a:stretch>
        </p:blipFill>
        <p:spPr>
          <a:xfrm>
            <a:off x="1390366" y="2004628"/>
            <a:ext cx="6267450" cy="268605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DF41BF6-6087-74AB-995B-EDEDDB7FFEC5}"/>
              </a:ext>
            </a:extLst>
          </p:cNvPr>
          <p:cNvSpPr>
            <a:spLocks noGrp="1" noChangeArrowheads="1"/>
          </p:cNvSpPr>
          <p:nvPr>
            <p:ph type="title"/>
          </p:nvPr>
        </p:nvSpPr>
        <p:spPr>
          <a:xfrm>
            <a:off x="628650" y="571500"/>
            <a:ext cx="7715250" cy="742950"/>
          </a:xfrm>
        </p:spPr>
        <p:txBody>
          <a:bodyPr/>
          <a:lstStyle/>
          <a:p>
            <a:r>
              <a:rPr lang="nl-NL" altLang="nl-NL" dirty="0">
                <a:cs typeface="Museo Sans 700" panose="02000000000000000000" pitchFamily="50" charset="0"/>
              </a:rPr>
              <a:t>Hoe overwin je hyperbolisch verdisconteren?</a:t>
            </a:r>
            <a:endParaRPr lang="en-US" altLang="nl-NL" dirty="0">
              <a:cs typeface="Museo Sans 700" panose="02000000000000000000" pitchFamily="50" charset="0"/>
            </a:endParaRPr>
          </a:p>
        </p:txBody>
      </p:sp>
      <p:sp>
        <p:nvSpPr>
          <p:cNvPr id="71683" name="Content Placeholder 2">
            <a:extLst>
              <a:ext uri="{FF2B5EF4-FFF2-40B4-BE49-F238E27FC236}">
                <a16:creationId xmlns:a16="http://schemas.microsoft.com/office/drawing/2014/main" id="{37569010-13D0-8D82-C619-2055933A914F}"/>
              </a:ext>
            </a:extLst>
          </p:cNvPr>
          <p:cNvSpPr>
            <a:spLocks noGrp="1"/>
          </p:cNvSpPr>
          <p:nvPr>
            <p:ph sz="quarter" idx="1"/>
          </p:nvPr>
        </p:nvSpPr>
        <p:spPr>
          <a:xfrm>
            <a:off x="628650" y="1200150"/>
            <a:ext cx="8210550" cy="3371850"/>
          </a:xfrm>
        </p:spPr>
        <p:txBody>
          <a:bodyPr/>
          <a:lstStyle/>
          <a:p>
            <a:pPr>
              <a:defRPr/>
            </a:pPr>
            <a:r>
              <a:rPr lang="nl-NL" altLang="nl-NL" dirty="0"/>
              <a:t>Een mogelijke strategie is een commitment contract</a:t>
            </a:r>
          </a:p>
          <a:p>
            <a:pPr lvl="1">
              <a:defRPr/>
            </a:pPr>
            <a:r>
              <a:rPr lang="nl-NL" altLang="nl-NL" sz="1600" dirty="0"/>
              <a:t>Dit brengt in feite de kosten van roken naar voren
Het speelt ook in op verliesaversie</a:t>
            </a:r>
          </a:p>
          <a:p>
            <a:pPr>
              <a:defRPr/>
            </a:pPr>
            <a:r>
              <a:rPr lang="nl-NL" altLang="nl-NL" dirty="0"/>
              <a:t>Rokers die wilden stoppen in de Filipijnen een contract: een bedrag op bankrekening zetten en het zes maanden lang niet aanraken.</a:t>
            </a:r>
          </a:p>
          <a:p>
            <a:pPr lvl="1">
              <a:defRPr/>
            </a:pPr>
            <a:r>
              <a:rPr lang="nl-NL" altLang="nl-NL" sz="1600" dirty="0"/>
              <a:t>Na 6 maanden gestopt: geld terug met rente
Na 6 maanden niet gestopt: geld gedoneerd aan een goed doel</a:t>
            </a:r>
          </a:p>
          <a:p>
            <a:pPr>
              <a:defRPr/>
            </a:pPr>
            <a:r>
              <a:rPr lang="nl-NL" altLang="nl-NL" dirty="0"/>
              <a:t>Andere </a:t>
            </a:r>
            <a:r>
              <a:rPr lang="nl-NL" altLang="nl-NL" dirty="0" err="1"/>
              <a:t>commitments</a:t>
            </a:r>
            <a:r>
              <a:rPr lang="nl-NL" altLang="nl-NL" dirty="0"/>
              <a:t> worden gebruikt in de context van gezondheid</a:t>
            </a:r>
          </a:p>
          <a:p>
            <a:pPr lvl="1">
              <a:defRPr/>
            </a:pPr>
            <a:r>
              <a:rPr lang="nl-NL" altLang="nl-NL" sz="1600" dirty="0"/>
              <a:t>Bijvoorbeeld, sommige alcoholisten nemen vrijwillig '</a:t>
            </a:r>
            <a:r>
              <a:rPr lang="nl-NL" altLang="nl-NL" sz="1600" dirty="0" err="1"/>
              <a:t>antabuse</a:t>
            </a:r>
            <a:r>
              <a:rPr lang="nl-NL" altLang="nl-NL" sz="1600" dirty="0"/>
              <a:t>'</a:t>
            </a:r>
            <a:endParaRPr lang="en-US" altLang="nl-NL" sz="16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0A941-BC99-516D-9E58-31ED671256F7}"/>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6D13EAF-875D-867E-FB23-0F586A7C908E}"/>
              </a:ext>
            </a:extLst>
          </p:cNvPr>
          <p:cNvSpPr>
            <a:spLocks noGrp="1"/>
          </p:cNvSpPr>
          <p:nvPr>
            <p:ph type="sldNum" sz="quarter" idx="12"/>
          </p:nvPr>
        </p:nvSpPr>
        <p:spPr/>
        <p:txBody>
          <a:bodyPr/>
          <a:lstStyle/>
          <a:p>
            <a:fld id="{8C6BC05E-DB9A-EB4A-A776-575FA40369A3}" type="slidenum">
              <a:rPr lang="nl-NL" noProof="0" smtClean="0"/>
              <a:pPr/>
              <a:t>71</a:t>
            </a:fld>
            <a:endParaRPr lang="nl-NL" noProof="0" dirty="0"/>
          </a:p>
        </p:txBody>
      </p:sp>
      <p:sp>
        <p:nvSpPr>
          <p:cNvPr id="4" name="Tijdelijke aanduiding voor inhoud 3">
            <a:extLst>
              <a:ext uri="{FF2B5EF4-FFF2-40B4-BE49-F238E27FC236}">
                <a16:creationId xmlns:a16="http://schemas.microsoft.com/office/drawing/2014/main" id="{E471E149-3FC4-1B30-6F3E-0B0A1D74F532}"/>
              </a:ext>
            </a:extLst>
          </p:cNvPr>
          <p:cNvSpPr>
            <a:spLocks noGrp="1"/>
          </p:cNvSpPr>
          <p:nvPr>
            <p:ph sz="quarter" idx="13"/>
          </p:nvPr>
        </p:nvSpPr>
        <p:spPr/>
        <p:txBody>
          <a:bodyPr/>
          <a:lstStyle/>
          <a:p>
            <a:pPr lvl="0">
              <a:lnSpc>
                <a:spcPct val="107000"/>
              </a:lnSpc>
            </a:pPr>
            <a:r>
              <a:rPr lang="nl-NL" sz="1800" dirty="0">
                <a:ea typeface="Calibri" panose="020F0502020204030204" pitchFamily="34" charset="0"/>
                <a:cs typeface="Times New Roman" panose="02020603050405020304" pitchFamily="18" charset="0"/>
              </a:rPr>
              <a:t>Reageren ziekenhuizen op financiële prikkels?</a:t>
            </a:r>
            <a:r>
              <a:rPr lang="nl-NL" sz="1800" noProof="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029665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66AAA4F-35D1-4ACE-BA69-6A217F173BB0}"/>
              </a:ext>
            </a:extLst>
          </p:cNvPr>
          <p:cNvSpPr>
            <a:spLocks noGrp="1"/>
          </p:cNvSpPr>
          <p:nvPr>
            <p:ph type="title"/>
          </p:nvPr>
        </p:nvSpPr>
        <p:spPr>
          <a:xfrm>
            <a:off x="568171" y="411147"/>
            <a:ext cx="6115050" cy="742950"/>
          </a:xfrm>
        </p:spPr>
        <p:txBody>
          <a:bodyPr/>
          <a:lstStyle/>
          <a:p>
            <a:pPr eaLnBrk="1" hangingPunct="1"/>
            <a:r>
              <a:rPr lang="nl-NL" sz="2700" noProof="0" dirty="0">
                <a:ea typeface="ＭＳ Ｐゴシック" panose="020B0600070205080204" pitchFamily="34" charset="-128"/>
              </a:rPr>
              <a:t>Aanbod van zorg</a:t>
            </a:r>
          </a:p>
        </p:txBody>
      </p:sp>
      <p:sp>
        <p:nvSpPr>
          <p:cNvPr id="51203" name="Content Placeholder 2">
            <a:extLst>
              <a:ext uri="{FF2B5EF4-FFF2-40B4-BE49-F238E27FC236}">
                <a16:creationId xmlns:a16="http://schemas.microsoft.com/office/drawing/2014/main" id="{45738210-AF9C-476F-9C3B-E43717C31EEF}"/>
              </a:ext>
            </a:extLst>
          </p:cNvPr>
          <p:cNvSpPr>
            <a:spLocks noGrp="1"/>
          </p:cNvSpPr>
          <p:nvPr>
            <p:ph sz="quarter" idx="1"/>
          </p:nvPr>
        </p:nvSpPr>
        <p:spPr>
          <a:xfrm>
            <a:off x="568171" y="1428750"/>
            <a:ext cx="8282866" cy="2981325"/>
          </a:xfrm>
        </p:spPr>
        <p:txBody>
          <a:bodyPr/>
          <a:lstStyle/>
          <a:p>
            <a:pPr eaLnBrk="1" hangingPunct="1">
              <a:lnSpc>
                <a:spcPct val="90000"/>
              </a:lnSpc>
            </a:pPr>
            <a:r>
              <a:rPr lang="nl-NL" noProof="0" dirty="0">
                <a:ea typeface="ＭＳ Ｐゴシック" panose="020B0600070205080204" pitchFamily="34" charset="-128"/>
              </a:rPr>
              <a:t>Doktoren en verpleegsters moeten altijd handelen in het belang van de patiënt (eed van Hippocrates)</a:t>
            </a:r>
          </a:p>
          <a:p>
            <a:pPr eaLnBrk="1" hangingPunct="1">
              <a:lnSpc>
                <a:spcPct val="90000"/>
              </a:lnSpc>
            </a:pPr>
            <a:endParaRPr lang="nl-NL" noProof="0" dirty="0">
              <a:ea typeface="ＭＳ Ｐゴシック" panose="020B0600070205080204" pitchFamily="34" charset="-128"/>
            </a:endParaRPr>
          </a:p>
          <a:p>
            <a:pPr>
              <a:lnSpc>
                <a:spcPct val="90000"/>
              </a:lnSpc>
            </a:pPr>
            <a:r>
              <a:rPr lang="nl-NL" sz="2000" noProof="0" dirty="0">
                <a:ea typeface="ＭＳ Ｐゴシック" panose="020B0600070205080204" pitchFamily="34" charset="-128"/>
              </a:rPr>
              <a:t>Maar zijn </a:t>
            </a:r>
            <a:r>
              <a:rPr lang="nl-NL" dirty="0">
                <a:ea typeface="ＭＳ Ｐゴシック" panose="020B0600070205080204" pitchFamily="34" charset="-128"/>
              </a:rPr>
              <a:t>aanbieders van zorg in het algemeen gevoelig voor financiële prikkels?</a:t>
            </a:r>
            <a:endParaRPr lang="nl-NL" sz="2000" noProof="0" dirty="0">
              <a:ea typeface="ＭＳ Ｐゴシック" panose="020B0600070205080204" pitchFamily="34" charset="-128"/>
            </a:endParaRPr>
          </a:p>
          <a:p>
            <a:pPr marL="0" indent="0" eaLnBrk="1" hangingPunct="1">
              <a:lnSpc>
                <a:spcPct val="90000"/>
              </a:lnSpc>
              <a:buNone/>
            </a:pPr>
            <a:endParaRPr lang="nl-NL" noProof="0" dirty="0">
              <a:ea typeface="ＭＳ Ｐゴシック" panose="020B0600070205080204" pitchFamily="34" charset="-128"/>
            </a:endParaRPr>
          </a:p>
          <a:p>
            <a:pPr eaLnBrk="1" hangingPunct="1">
              <a:lnSpc>
                <a:spcPct val="90000"/>
              </a:lnSpc>
            </a:pPr>
            <a:endParaRPr lang="nl-NL" noProof="0" dirty="0">
              <a:ea typeface="ＭＳ Ｐゴシック" panose="020B0600070205080204" pitchFamily="34" charset="-128"/>
            </a:endParaRPr>
          </a:p>
          <a:p>
            <a:pPr eaLnBrk="1" hangingPunct="1">
              <a:lnSpc>
                <a:spcPct val="90000"/>
              </a:lnSpc>
              <a:buFont typeface="Wingdings" panose="05000000000000000000" pitchFamily="2" charset="2"/>
              <a:buNone/>
            </a:pPr>
            <a:endParaRPr lang="nl-NL" noProof="0" dirty="0">
              <a:ea typeface="ＭＳ Ｐゴシック"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2693B97-89C8-46FA-A2C9-B1CFF35BA511}"/>
              </a:ext>
            </a:extLst>
          </p:cNvPr>
          <p:cNvSpPr>
            <a:spLocks noGrp="1"/>
          </p:cNvSpPr>
          <p:nvPr>
            <p:ph type="title"/>
          </p:nvPr>
        </p:nvSpPr>
        <p:spPr>
          <a:xfrm>
            <a:off x="528382" y="354956"/>
            <a:ext cx="8358165" cy="742950"/>
          </a:xfrm>
        </p:spPr>
        <p:txBody>
          <a:bodyPr/>
          <a:lstStyle/>
          <a:p>
            <a:pPr eaLnBrk="1" hangingPunct="1"/>
            <a:r>
              <a:rPr lang="nl-NL" sz="2700" noProof="0" dirty="0" err="1">
                <a:ea typeface="ＭＳ Ｐゴシック" panose="020B0600070205080204" pitchFamily="34" charset="-128"/>
              </a:rPr>
              <a:t>Jurges</a:t>
            </a:r>
            <a:r>
              <a:rPr lang="nl-NL" sz="2700" noProof="0" dirty="0">
                <a:ea typeface="ＭＳ Ｐゴシック" panose="020B0600070205080204" pitchFamily="34" charset="-128"/>
              </a:rPr>
              <a:t> and </a:t>
            </a:r>
            <a:r>
              <a:rPr lang="nl-NL" sz="2700" noProof="0" dirty="0" err="1">
                <a:ea typeface="ＭＳ Ｐゴシック" panose="020B0600070205080204" pitchFamily="34" charset="-128"/>
              </a:rPr>
              <a:t>Koberlein</a:t>
            </a:r>
            <a:r>
              <a:rPr lang="nl-NL" sz="2700" noProof="0" dirty="0">
                <a:ea typeface="ＭＳ Ｐゴシック" panose="020B0600070205080204" pitchFamily="34" charset="-128"/>
              </a:rPr>
              <a:t>, J of Health </a:t>
            </a:r>
            <a:r>
              <a:rPr lang="nl-NL" sz="2700" noProof="0" dirty="0" err="1">
                <a:ea typeface="ＭＳ Ｐゴシック" panose="020B0600070205080204" pitchFamily="34" charset="-128"/>
              </a:rPr>
              <a:t>Econ</a:t>
            </a:r>
            <a:r>
              <a:rPr lang="nl-NL" sz="2700" noProof="0" dirty="0">
                <a:ea typeface="ＭＳ Ｐゴシック" panose="020B0600070205080204" pitchFamily="34" charset="-128"/>
              </a:rPr>
              <a:t> (2015)</a:t>
            </a:r>
          </a:p>
        </p:txBody>
      </p:sp>
      <p:sp>
        <p:nvSpPr>
          <p:cNvPr id="19459" name="Content Placeholder 2">
            <a:extLst>
              <a:ext uri="{FF2B5EF4-FFF2-40B4-BE49-F238E27FC236}">
                <a16:creationId xmlns:a16="http://schemas.microsoft.com/office/drawing/2014/main" id="{15C46454-1C7A-4702-B242-05F464C6736A}"/>
              </a:ext>
            </a:extLst>
          </p:cNvPr>
          <p:cNvSpPr>
            <a:spLocks noGrp="1"/>
          </p:cNvSpPr>
          <p:nvPr>
            <p:ph sz="quarter" idx="1"/>
          </p:nvPr>
        </p:nvSpPr>
        <p:spPr>
          <a:xfrm>
            <a:off x="411701" y="1184061"/>
            <a:ext cx="8358165" cy="3394472"/>
          </a:xfrm>
        </p:spPr>
        <p:txBody>
          <a:bodyPr/>
          <a:lstStyle/>
          <a:p>
            <a:pPr>
              <a:lnSpc>
                <a:spcPct val="90000"/>
              </a:lnSpc>
            </a:pPr>
            <a:r>
              <a:rPr lang="nl-NL" dirty="0">
                <a:ea typeface="ＭＳ Ｐゴシック" panose="020B0600070205080204" pitchFamily="34" charset="-128"/>
              </a:rPr>
              <a:t>Veel landen hebben het vergoedingssysteem voor ziekenhuizen aangepast op basis van Diagnosis-</a:t>
            </a:r>
            <a:r>
              <a:rPr lang="nl-NL" dirty="0" err="1">
                <a:ea typeface="ＭＳ Ｐゴシック" panose="020B0600070205080204" pitchFamily="34" charset="-128"/>
              </a:rPr>
              <a:t>Related</a:t>
            </a:r>
            <a:r>
              <a:rPr lang="nl-NL" dirty="0">
                <a:ea typeface="ＭＳ Ｐゴシック" panose="020B0600070205080204" pitchFamily="34" charset="-128"/>
              </a:rPr>
              <a:t> </a:t>
            </a:r>
            <a:r>
              <a:rPr lang="nl-NL" dirty="0" err="1">
                <a:ea typeface="ＭＳ Ｐゴシック" panose="020B0600070205080204" pitchFamily="34" charset="-128"/>
              </a:rPr>
              <a:t>Groups</a:t>
            </a:r>
            <a:r>
              <a:rPr lang="nl-NL" dirty="0">
                <a:ea typeface="ＭＳ Ｐゴシック" panose="020B0600070205080204" pitchFamily="34" charset="-128"/>
              </a:rPr>
              <a:t> (</a:t>
            </a:r>
            <a:r>
              <a:rPr lang="nl-NL" dirty="0" err="1">
                <a:ea typeface="ＭＳ Ｐゴシック" panose="020B0600070205080204" pitchFamily="34" charset="-128"/>
              </a:rPr>
              <a:t>DRG's</a:t>
            </a:r>
            <a:r>
              <a:rPr lang="nl-NL" dirty="0">
                <a:ea typeface="ＭＳ Ｐゴシック" panose="020B0600070205080204" pitchFamily="34" charset="-128"/>
              </a:rPr>
              <a:t>) in plaats van Fee for Service (FFS)</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In FFS werden de kosten boven de marginale kosten gezet en hadden ziekenhuizen dus prikkels om te veel zorg te bieden</a:t>
            </a:r>
          </a:p>
          <a:p>
            <a:pPr marL="0" indent="0">
              <a:lnSpc>
                <a:spcPct val="90000"/>
              </a:lnSpc>
              <a:buNone/>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DRG vermindert de prikkels voor onnodige behandelingen en de gemiddelde verblijfsduur</a:t>
            </a:r>
          </a:p>
          <a:p>
            <a:pPr marL="0" indent="0">
              <a:lnSpc>
                <a:spcPct val="90000"/>
              </a:lnSpc>
              <a:buNone/>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Het kan er echter ook toe leiden dat ziekenhuizen besparen op zorg (waardoor patiënten worden benadeeld), en het nodigt uit tot '</a:t>
            </a:r>
            <a:r>
              <a:rPr lang="nl-NL" dirty="0" err="1">
                <a:ea typeface="ＭＳ Ｐゴシック" panose="020B0600070205080204" pitchFamily="34" charset="-128"/>
              </a:rPr>
              <a:t>upcodering</a:t>
            </a:r>
            <a:r>
              <a:rPr lang="nl-NL" dirty="0">
                <a:ea typeface="ＭＳ Ｐゴシック" panose="020B0600070205080204" pitchFamily="34" charset="-128"/>
              </a:rPr>
              <a:t>'</a:t>
            </a:r>
            <a:endParaRPr lang="nl-NL" sz="1650" noProof="0" dirty="0">
              <a:ea typeface="ＭＳ Ｐゴシック" panose="020B0600070205080204" pitchFamily="34" charset="-128"/>
            </a:endParaRPr>
          </a:p>
        </p:txBody>
      </p:sp>
    </p:spTree>
    <p:extLst>
      <p:ext uri="{BB962C8B-B14F-4D97-AF65-F5344CB8AC3E}">
        <p14:creationId xmlns:p14="http://schemas.microsoft.com/office/powerpoint/2010/main" val="2025161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01C66DD-A89F-4C05-ADC2-0799747B590F}"/>
              </a:ext>
            </a:extLst>
          </p:cNvPr>
          <p:cNvSpPr>
            <a:spLocks noGrp="1"/>
          </p:cNvSpPr>
          <p:nvPr>
            <p:ph type="title"/>
          </p:nvPr>
        </p:nvSpPr>
        <p:spPr>
          <a:xfrm>
            <a:off x="514905" y="366758"/>
            <a:ext cx="8380520" cy="742950"/>
          </a:xfrm>
        </p:spPr>
        <p:txBody>
          <a:bodyPr/>
          <a:lstStyle/>
          <a:p>
            <a:pPr eaLnBrk="1" hangingPunct="1"/>
            <a:r>
              <a:rPr lang="nl-NL" sz="2700" noProof="0" dirty="0" err="1">
                <a:ea typeface="ＭＳ Ｐゴシック" panose="020B0600070205080204" pitchFamily="34" charset="-128"/>
              </a:rPr>
              <a:t>Jurges</a:t>
            </a:r>
            <a:r>
              <a:rPr lang="nl-NL" sz="2700" noProof="0" dirty="0">
                <a:ea typeface="ＭＳ Ｐゴシック" panose="020B0600070205080204" pitchFamily="34" charset="-128"/>
              </a:rPr>
              <a:t> and </a:t>
            </a:r>
            <a:r>
              <a:rPr lang="nl-NL" sz="2700" noProof="0" dirty="0" err="1">
                <a:ea typeface="ＭＳ Ｐゴシック" panose="020B0600070205080204" pitchFamily="34" charset="-128"/>
              </a:rPr>
              <a:t>Koberlein</a:t>
            </a:r>
            <a:r>
              <a:rPr lang="nl-NL" sz="2700" noProof="0" dirty="0">
                <a:ea typeface="ＭＳ Ｐゴシック" panose="020B0600070205080204" pitchFamily="34" charset="-128"/>
              </a:rPr>
              <a:t>, J of Health </a:t>
            </a:r>
            <a:r>
              <a:rPr lang="nl-NL" sz="2700" noProof="0" dirty="0" err="1">
                <a:ea typeface="ＭＳ Ｐゴシック" panose="020B0600070205080204" pitchFamily="34" charset="-128"/>
              </a:rPr>
              <a:t>Econ</a:t>
            </a:r>
            <a:r>
              <a:rPr lang="nl-NL" sz="2700" noProof="0" dirty="0">
                <a:ea typeface="ＭＳ Ｐゴシック" panose="020B0600070205080204" pitchFamily="34" charset="-128"/>
              </a:rPr>
              <a:t> (2015)</a:t>
            </a:r>
          </a:p>
        </p:txBody>
      </p:sp>
      <p:sp>
        <p:nvSpPr>
          <p:cNvPr id="22531" name="Content Placeholder 2">
            <a:extLst>
              <a:ext uri="{FF2B5EF4-FFF2-40B4-BE49-F238E27FC236}">
                <a16:creationId xmlns:a16="http://schemas.microsoft.com/office/drawing/2014/main" id="{DDF4EA81-2777-412D-9574-523BFB40319C}"/>
              </a:ext>
            </a:extLst>
          </p:cNvPr>
          <p:cNvSpPr>
            <a:spLocks noGrp="1"/>
          </p:cNvSpPr>
          <p:nvPr>
            <p:ph sz="quarter" idx="1"/>
          </p:nvPr>
        </p:nvSpPr>
        <p:spPr>
          <a:xfrm>
            <a:off x="514905" y="1314451"/>
            <a:ext cx="8380520" cy="3394472"/>
          </a:xfrm>
        </p:spPr>
        <p:txBody>
          <a:bodyPr/>
          <a:lstStyle/>
          <a:p>
            <a:pPr>
              <a:lnSpc>
                <a:spcPct val="90000"/>
              </a:lnSpc>
            </a:pPr>
            <a:r>
              <a:rPr lang="nl-NL" dirty="0">
                <a:ea typeface="ＭＳ Ｐゴシック" panose="020B0600070205080204" pitchFamily="34" charset="-128"/>
              </a:rPr>
              <a:t>Dit artikel bestudeert één specifiek type </a:t>
            </a:r>
            <a:r>
              <a:rPr lang="nl-NL" dirty="0" err="1">
                <a:ea typeface="ＭＳ Ｐゴシック" panose="020B0600070205080204" pitchFamily="34" charset="-128"/>
              </a:rPr>
              <a:t>upcodering</a:t>
            </a:r>
            <a:r>
              <a:rPr lang="nl-NL" dirty="0">
                <a:ea typeface="ＭＳ Ｐゴシック" panose="020B0600070205080204" pitchFamily="34" charset="-128"/>
              </a:rPr>
              <a:t>, dat door artsen/verpleegkundigen wordt uitgevoerd en niet door audits kan worden opgespoord!</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De vergoeding voor ziekenhuizen voor neonatale zorg is gebaseerd op geboortegewicht, chirurgische ingrepen en kindergezondheid sinds 2003</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Het geboortegewicht wordt ingedeeld in categorieën met drempelwaarden 600g, 750g, 875g, 1000g, 1250g, 1500g, 2000g en 2500g.</a:t>
            </a:r>
          </a:p>
          <a:p>
            <a:pPr marL="0" indent="0">
              <a:lnSpc>
                <a:spcPct val="90000"/>
              </a:lnSpc>
              <a:buNone/>
            </a:pPr>
            <a:r>
              <a:rPr lang="nl-NL" dirty="0">
                <a:ea typeface="ＭＳ Ｐゴシック" panose="020B0600070205080204" pitchFamily="34" charset="-128"/>
              </a:rPr>
              <a:t>	</a:t>
            </a:r>
          </a:p>
          <a:p>
            <a:pPr>
              <a:lnSpc>
                <a:spcPct val="90000"/>
              </a:lnSpc>
            </a:pPr>
            <a:r>
              <a:rPr lang="nl-NL" dirty="0">
                <a:ea typeface="ＭＳ Ｐゴシック" panose="020B0600070205080204" pitchFamily="34" charset="-128"/>
              </a:rPr>
              <a:t>De vergoeding verandert aanzienlijk tussen drempels</a:t>
            </a: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3317110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B96F2DE-C64C-4330-B22C-C8DE11249FAE}"/>
              </a:ext>
            </a:extLst>
          </p:cNvPr>
          <p:cNvSpPr>
            <a:spLocks noGrp="1"/>
          </p:cNvSpPr>
          <p:nvPr>
            <p:ph type="title"/>
          </p:nvPr>
        </p:nvSpPr>
        <p:spPr>
          <a:xfrm>
            <a:off x="454818" y="428902"/>
            <a:ext cx="8103255" cy="742950"/>
          </a:xfrm>
        </p:spPr>
        <p:txBody>
          <a:bodyPr/>
          <a:lstStyle/>
          <a:p>
            <a:r>
              <a:rPr lang="nl-NL" dirty="0">
                <a:ea typeface="ＭＳ Ｐゴシック" panose="020B0600070205080204" pitchFamily="34" charset="-128"/>
              </a:rPr>
              <a:t>Vergoedingsregeling</a:t>
            </a:r>
            <a:endParaRPr lang="nl-NL" noProof="0" dirty="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558CAFEC-CA2E-43A5-B9BE-66D3C9F2C732}"/>
              </a:ext>
            </a:extLst>
          </p:cNvPr>
          <p:cNvGraphicFramePr>
            <a:graphicFrameLocks noGrp="1"/>
          </p:cNvGraphicFramePr>
          <p:nvPr>
            <p:ph sz="quarter" idx="1"/>
            <p:extLst>
              <p:ext uri="{D42A27DB-BD31-4B8C-83A1-F6EECF244321}">
                <p14:modId xmlns:p14="http://schemas.microsoft.com/office/powerpoint/2010/main" val="1655487738"/>
              </p:ext>
            </p:extLst>
          </p:nvPr>
        </p:nvGraphicFramePr>
        <p:xfrm>
          <a:off x="2286000" y="1485900"/>
          <a:ext cx="4283869" cy="3017520"/>
        </p:xfrm>
        <a:graphic>
          <a:graphicData uri="http://schemas.openxmlformats.org/drawingml/2006/table">
            <a:tbl>
              <a:tblPr firstRow="1" bandRow="1">
                <a:tableStyleId>{5C22544A-7EE6-4342-B048-85BDC9FD1C3A}</a:tableStyleId>
              </a:tblPr>
              <a:tblGrid>
                <a:gridCol w="1712119">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480060">
                <a:tc>
                  <a:txBody>
                    <a:bodyPr/>
                    <a:lstStyle/>
                    <a:p>
                      <a:r>
                        <a:rPr lang="nl-NL" sz="1400" noProof="0" dirty="0" err="1"/>
                        <a:t>Birth</a:t>
                      </a:r>
                      <a:r>
                        <a:rPr lang="nl-NL" sz="1400" noProof="0" dirty="0"/>
                        <a:t> </a:t>
                      </a:r>
                      <a:r>
                        <a:rPr lang="nl-NL" sz="1400" noProof="0" dirty="0" err="1"/>
                        <a:t>weight</a:t>
                      </a:r>
                      <a:r>
                        <a:rPr lang="nl-NL" sz="1400" noProof="0" dirty="0"/>
                        <a:t> (gram)</a:t>
                      </a:r>
                    </a:p>
                  </a:txBody>
                  <a:tcPr marL="68580" marR="68580" marT="34290" marB="34290"/>
                </a:tc>
                <a:tc>
                  <a:txBody>
                    <a:bodyPr/>
                    <a:lstStyle/>
                    <a:p>
                      <a:r>
                        <a:rPr lang="nl-NL" sz="1400" noProof="0" dirty="0" err="1"/>
                        <a:t>Average</a:t>
                      </a:r>
                      <a:r>
                        <a:rPr lang="nl-NL" sz="1400" noProof="0" dirty="0"/>
                        <a:t> </a:t>
                      </a:r>
                      <a:r>
                        <a:rPr lang="nl-NL" sz="1400" noProof="0" dirty="0" err="1"/>
                        <a:t>reimbursement</a:t>
                      </a:r>
                      <a:r>
                        <a:rPr lang="nl-NL" sz="1400" noProof="0" dirty="0"/>
                        <a:t> (Euro)</a:t>
                      </a:r>
                    </a:p>
                  </a:txBody>
                  <a:tcPr marL="68580" marR="68580" marT="34290" marB="34290"/>
                </a:tc>
                <a:extLst>
                  <a:ext uri="{0D108BD9-81ED-4DB2-BD59-A6C34878D82A}">
                    <a16:rowId xmlns:a16="http://schemas.microsoft.com/office/drawing/2014/main" val="10000"/>
                  </a:ext>
                </a:extLst>
              </a:tr>
              <a:tr h="278130">
                <a:tc>
                  <a:txBody>
                    <a:bodyPr/>
                    <a:lstStyle/>
                    <a:p>
                      <a:pPr algn="ctr"/>
                      <a:r>
                        <a:rPr lang="nl-NL" sz="1400" noProof="0" dirty="0"/>
                        <a:t>&lt;600</a:t>
                      </a:r>
                    </a:p>
                  </a:txBody>
                  <a:tcPr marL="68580" marR="68580" marT="34290" marB="34290"/>
                </a:tc>
                <a:tc>
                  <a:txBody>
                    <a:bodyPr/>
                    <a:lstStyle/>
                    <a:p>
                      <a:pPr algn="ctr"/>
                      <a:r>
                        <a:rPr lang="nl-NL" sz="1400" noProof="0" dirty="0"/>
                        <a:t>80,083</a:t>
                      </a:r>
                    </a:p>
                  </a:txBody>
                  <a:tcPr marL="68580" marR="68580" marT="34290" marB="34290"/>
                </a:tc>
                <a:extLst>
                  <a:ext uri="{0D108BD9-81ED-4DB2-BD59-A6C34878D82A}">
                    <a16:rowId xmlns:a16="http://schemas.microsoft.com/office/drawing/2014/main" val="10001"/>
                  </a:ext>
                </a:extLst>
              </a:tr>
              <a:tr h="278130">
                <a:tc>
                  <a:txBody>
                    <a:bodyPr/>
                    <a:lstStyle/>
                    <a:p>
                      <a:pPr algn="ctr"/>
                      <a:r>
                        <a:rPr lang="nl-NL" sz="1400" noProof="0" dirty="0"/>
                        <a:t>600-749</a:t>
                      </a:r>
                    </a:p>
                  </a:txBody>
                  <a:tcPr marL="68580" marR="68580" marT="34290" marB="34290"/>
                </a:tc>
                <a:tc>
                  <a:txBody>
                    <a:bodyPr/>
                    <a:lstStyle/>
                    <a:p>
                      <a:pPr algn="ctr"/>
                      <a:r>
                        <a:rPr lang="nl-NL" sz="1400" noProof="0" dirty="0"/>
                        <a:t>79,620</a:t>
                      </a:r>
                    </a:p>
                  </a:txBody>
                  <a:tcPr marL="68580" marR="68580" marT="34290" marB="34290"/>
                </a:tc>
                <a:extLst>
                  <a:ext uri="{0D108BD9-81ED-4DB2-BD59-A6C34878D82A}">
                    <a16:rowId xmlns:a16="http://schemas.microsoft.com/office/drawing/2014/main" val="10002"/>
                  </a:ext>
                </a:extLst>
              </a:tr>
              <a:tr h="278130">
                <a:tc>
                  <a:txBody>
                    <a:bodyPr/>
                    <a:lstStyle/>
                    <a:p>
                      <a:pPr algn="ctr"/>
                      <a:r>
                        <a:rPr lang="nl-NL" sz="1400" noProof="0" dirty="0"/>
                        <a:t>750-874</a:t>
                      </a:r>
                    </a:p>
                  </a:txBody>
                  <a:tcPr marL="68580" marR="68580" marT="34290" marB="34290"/>
                </a:tc>
                <a:tc>
                  <a:txBody>
                    <a:bodyPr/>
                    <a:lstStyle/>
                    <a:p>
                      <a:pPr algn="ctr"/>
                      <a:r>
                        <a:rPr lang="nl-NL" sz="1400" noProof="0" dirty="0"/>
                        <a:t>63,540</a:t>
                      </a:r>
                    </a:p>
                  </a:txBody>
                  <a:tcPr marL="68580" marR="68580" marT="34290" marB="34290"/>
                </a:tc>
                <a:extLst>
                  <a:ext uri="{0D108BD9-81ED-4DB2-BD59-A6C34878D82A}">
                    <a16:rowId xmlns:a16="http://schemas.microsoft.com/office/drawing/2014/main" val="10003"/>
                  </a:ext>
                </a:extLst>
              </a:tr>
              <a:tr h="278130">
                <a:tc>
                  <a:txBody>
                    <a:bodyPr/>
                    <a:lstStyle/>
                    <a:p>
                      <a:pPr algn="ctr"/>
                      <a:r>
                        <a:rPr lang="nl-NL" sz="1400" noProof="0" dirty="0"/>
                        <a:t>875-999</a:t>
                      </a:r>
                    </a:p>
                  </a:txBody>
                  <a:tcPr marL="68580" marR="68580" marT="34290" marB="34290"/>
                </a:tc>
                <a:tc>
                  <a:txBody>
                    <a:bodyPr/>
                    <a:lstStyle/>
                    <a:p>
                      <a:pPr algn="ctr"/>
                      <a:r>
                        <a:rPr lang="nl-NL" sz="1400" noProof="0" dirty="0"/>
                        <a:t>45,985</a:t>
                      </a:r>
                    </a:p>
                  </a:txBody>
                  <a:tcPr marL="68580" marR="68580" marT="34290" marB="34290"/>
                </a:tc>
                <a:extLst>
                  <a:ext uri="{0D108BD9-81ED-4DB2-BD59-A6C34878D82A}">
                    <a16:rowId xmlns:a16="http://schemas.microsoft.com/office/drawing/2014/main" val="10004"/>
                  </a:ext>
                </a:extLst>
              </a:tr>
              <a:tr h="278130">
                <a:tc>
                  <a:txBody>
                    <a:bodyPr/>
                    <a:lstStyle/>
                    <a:p>
                      <a:pPr algn="ctr"/>
                      <a:r>
                        <a:rPr lang="nl-NL" sz="1400" noProof="0" dirty="0"/>
                        <a:t>1,250-1,249</a:t>
                      </a:r>
                    </a:p>
                  </a:txBody>
                  <a:tcPr marL="68580" marR="68580" marT="34290" marB="34290"/>
                </a:tc>
                <a:tc>
                  <a:txBody>
                    <a:bodyPr/>
                    <a:lstStyle/>
                    <a:p>
                      <a:pPr algn="ctr"/>
                      <a:r>
                        <a:rPr lang="nl-NL" sz="1400" noProof="0" dirty="0"/>
                        <a:t>34,075</a:t>
                      </a:r>
                    </a:p>
                  </a:txBody>
                  <a:tcPr marL="68580" marR="68580" marT="34290" marB="34290"/>
                </a:tc>
                <a:extLst>
                  <a:ext uri="{0D108BD9-81ED-4DB2-BD59-A6C34878D82A}">
                    <a16:rowId xmlns:a16="http://schemas.microsoft.com/office/drawing/2014/main" val="10005"/>
                  </a:ext>
                </a:extLst>
              </a:tr>
              <a:tr h="278130">
                <a:tc>
                  <a:txBody>
                    <a:bodyPr/>
                    <a:lstStyle/>
                    <a:p>
                      <a:pPr algn="ctr"/>
                      <a:r>
                        <a:rPr lang="nl-NL" sz="1400" noProof="0" dirty="0"/>
                        <a:t>1,250-1,499</a:t>
                      </a:r>
                    </a:p>
                  </a:txBody>
                  <a:tcPr marL="68580" marR="68580" marT="34290" marB="34290"/>
                </a:tc>
                <a:tc>
                  <a:txBody>
                    <a:bodyPr/>
                    <a:lstStyle/>
                    <a:p>
                      <a:pPr algn="ctr"/>
                      <a:r>
                        <a:rPr lang="nl-NL" sz="1400" noProof="0" dirty="0"/>
                        <a:t>27,205</a:t>
                      </a:r>
                    </a:p>
                  </a:txBody>
                  <a:tcPr marL="68580" marR="68580" marT="34290" marB="34290"/>
                </a:tc>
                <a:extLst>
                  <a:ext uri="{0D108BD9-81ED-4DB2-BD59-A6C34878D82A}">
                    <a16:rowId xmlns:a16="http://schemas.microsoft.com/office/drawing/2014/main" val="10006"/>
                  </a:ext>
                </a:extLst>
              </a:tr>
              <a:tr h="278130">
                <a:tc>
                  <a:txBody>
                    <a:bodyPr/>
                    <a:lstStyle/>
                    <a:p>
                      <a:pPr algn="ctr"/>
                      <a:r>
                        <a:rPr lang="nl-NL" sz="1400" noProof="0" dirty="0"/>
                        <a:t>1,500-1,999</a:t>
                      </a:r>
                    </a:p>
                  </a:txBody>
                  <a:tcPr marL="68580" marR="68580" marT="34290" marB="34290"/>
                </a:tc>
                <a:tc>
                  <a:txBody>
                    <a:bodyPr/>
                    <a:lstStyle/>
                    <a:p>
                      <a:pPr algn="ctr"/>
                      <a:r>
                        <a:rPr lang="nl-NL" sz="1400" noProof="0" dirty="0"/>
                        <a:t>13,848</a:t>
                      </a:r>
                    </a:p>
                  </a:txBody>
                  <a:tcPr marL="68580" marR="68580" marT="34290" marB="34290"/>
                </a:tc>
                <a:extLst>
                  <a:ext uri="{0D108BD9-81ED-4DB2-BD59-A6C34878D82A}">
                    <a16:rowId xmlns:a16="http://schemas.microsoft.com/office/drawing/2014/main" val="10007"/>
                  </a:ext>
                </a:extLst>
              </a:tr>
              <a:tr h="278130">
                <a:tc>
                  <a:txBody>
                    <a:bodyPr/>
                    <a:lstStyle/>
                    <a:p>
                      <a:pPr algn="ctr"/>
                      <a:r>
                        <a:rPr lang="nl-NL" sz="1400" noProof="0" dirty="0"/>
                        <a:t>2,000-2,499</a:t>
                      </a:r>
                    </a:p>
                  </a:txBody>
                  <a:tcPr marL="68580" marR="68580" marT="34290" marB="34290"/>
                </a:tc>
                <a:tc>
                  <a:txBody>
                    <a:bodyPr/>
                    <a:lstStyle/>
                    <a:p>
                      <a:pPr algn="ctr"/>
                      <a:r>
                        <a:rPr lang="nl-NL" sz="1400" noProof="0" dirty="0"/>
                        <a:t>4,080</a:t>
                      </a:r>
                    </a:p>
                  </a:txBody>
                  <a:tcPr marL="68580" marR="68580" marT="34290" marB="34290"/>
                </a:tc>
                <a:extLst>
                  <a:ext uri="{0D108BD9-81ED-4DB2-BD59-A6C34878D82A}">
                    <a16:rowId xmlns:a16="http://schemas.microsoft.com/office/drawing/2014/main" val="10008"/>
                  </a:ext>
                </a:extLst>
              </a:tr>
              <a:tr h="278130">
                <a:tc>
                  <a:txBody>
                    <a:bodyPr/>
                    <a:lstStyle/>
                    <a:p>
                      <a:pPr algn="ctr"/>
                      <a:r>
                        <a:rPr lang="nl-NL" sz="1400" noProof="0" dirty="0"/>
                        <a:t>&gt; 2,500</a:t>
                      </a:r>
                    </a:p>
                  </a:txBody>
                  <a:tcPr marL="68580" marR="68580" marT="34290" marB="34290"/>
                </a:tc>
                <a:tc>
                  <a:txBody>
                    <a:bodyPr/>
                    <a:lstStyle/>
                    <a:p>
                      <a:pPr algn="ctr"/>
                      <a:r>
                        <a:rPr lang="nl-NL" sz="1400" noProof="0" dirty="0"/>
                        <a:t>1,108</a:t>
                      </a:r>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80439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467A8F5-02A9-4889-8F88-A93D8A84128E}"/>
              </a:ext>
            </a:extLst>
          </p:cNvPr>
          <p:cNvSpPr>
            <a:spLocks noGrp="1"/>
          </p:cNvSpPr>
          <p:nvPr>
            <p:ph type="title"/>
          </p:nvPr>
        </p:nvSpPr>
        <p:spPr>
          <a:xfrm>
            <a:off x="563893" y="371475"/>
            <a:ext cx="6115050" cy="742950"/>
          </a:xfrm>
        </p:spPr>
        <p:txBody>
          <a:bodyPr/>
          <a:lstStyle/>
          <a:p>
            <a:r>
              <a:rPr lang="nl-NL" dirty="0">
                <a:ea typeface="ＭＳ Ｐゴシック" panose="020B0600070205080204" pitchFamily="34" charset="-128"/>
              </a:rPr>
              <a:t>Vergoedingsregeling</a:t>
            </a:r>
            <a:endParaRPr lang="nl-NL" noProof="0" dirty="0">
              <a:ea typeface="ＭＳ Ｐゴシック" panose="020B0600070205080204" pitchFamily="34" charset="-128"/>
            </a:endParaRPr>
          </a:p>
        </p:txBody>
      </p:sp>
      <p:pic>
        <p:nvPicPr>
          <p:cNvPr id="26627" name="Picture 2">
            <a:extLst>
              <a:ext uri="{FF2B5EF4-FFF2-40B4-BE49-F238E27FC236}">
                <a16:creationId xmlns:a16="http://schemas.microsoft.com/office/drawing/2014/main" id="{9EB73794-9DF8-44EC-B70A-3D7703EAC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71600"/>
            <a:ext cx="631388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a:extLst>
              <a:ext uri="{FF2B5EF4-FFF2-40B4-BE49-F238E27FC236}">
                <a16:creationId xmlns:a16="http://schemas.microsoft.com/office/drawing/2014/main" id="{8C7AD5EA-4640-4E32-8B67-CF702A224AA1}"/>
              </a:ext>
            </a:extLst>
          </p:cNvPr>
          <p:cNvSpPr txBox="1">
            <a:spLocks noChangeArrowheads="1"/>
          </p:cNvSpPr>
          <p:nvPr/>
        </p:nvSpPr>
        <p:spPr bwMode="auto">
          <a:xfrm>
            <a:off x="5086350" y="4514850"/>
            <a:ext cx="2686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nl-NL" sz="1350" noProof="0" dirty="0"/>
              <a:t>Source: </a:t>
            </a:r>
            <a:r>
              <a:rPr lang="nl-NL" sz="1350" noProof="0" dirty="0" err="1"/>
              <a:t>Jurges</a:t>
            </a:r>
            <a:r>
              <a:rPr lang="nl-NL" sz="1350" noProof="0" dirty="0"/>
              <a:t> and </a:t>
            </a:r>
            <a:r>
              <a:rPr lang="nl-NL" sz="1350" noProof="0" dirty="0" err="1"/>
              <a:t>Koberlein</a:t>
            </a:r>
            <a:r>
              <a:rPr lang="nl-NL" sz="1350" noProof="0" dirty="0"/>
              <a:t> (2013)</a:t>
            </a:r>
          </a:p>
        </p:txBody>
      </p:sp>
    </p:spTree>
    <p:extLst>
      <p:ext uri="{BB962C8B-B14F-4D97-AF65-F5344CB8AC3E}">
        <p14:creationId xmlns:p14="http://schemas.microsoft.com/office/powerpoint/2010/main" val="817422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220243C-A08A-4C03-9D32-31AB13A7FE4B}"/>
              </a:ext>
            </a:extLst>
          </p:cNvPr>
          <p:cNvSpPr>
            <a:spLocks noGrp="1"/>
          </p:cNvSpPr>
          <p:nvPr>
            <p:ph type="title"/>
          </p:nvPr>
        </p:nvSpPr>
        <p:spPr>
          <a:xfrm>
            <a:off x="475116" y="428474"/>
            <a:ext cx="8287143" cy="742950"/>
          </a:xfrm>
        </p:spPr>
        <p:txBody>
          <a:bodyPr/>
          <a:lstStyle/>
          <a:p>
            <a:pPr eaLnBrk="1" hangingPunct="1"/>
            <a:r>
              <a:rPr lang="nl-NL" sz="2700" noProof="0" dirty="0" err="1">
                <a:ea typeface="ＭＳ Ｐゴシック" panose="020B0600070205080204" pitchFamily="34" charset="-128"/>
              </a:rPr>
              <a:t>Jurges</a:t>
            </a:r>
            <a:r>
              <a:rPr lang="nl-NL" sz="2700" noProof="0" dirty="0">
                <a:ea typeface="ＭＳ Ｐゴシック" panose="020B0600070205080204" pitchFamily="34" charset="-128"/>
              </a:rPr>
              <a:t> and </a:t>
            </a:r>
            <a:r>
              <a:rPr lang="nl-NL" sz="2700" noProof="0" dirty="0" err="1">
                <a:ea typeface="ＭＳ Ｐゴシック" panose="020B0600070205080204" pitchFamily="34" charset="-128"/>
              </a:rPr>
              <a:t>Koberlein</a:t>
            </a:r>
            <a:r>
              <a:rPr lang="nl-NL" sz="2700" noProof="0" dirty="0">
                <a:ea typeface="ＭＳ Ｐゴシック" panose="020B0600070205080204" pitchFamily="34" charset="-128"/>
              </a:rPr>
              <a:t>, J of Health </a:t>
            </a:r>
            <a:r>
              <a:rPr lang="nl-NL" sz="2700" noProof="0" dirty="0" err="1">
                <a:ea typeface="ＭＳ Ｐゴシック" panose="020B0600070205080204" pitchFamily="34" charset="-128"/>
              </a:rPr>
              <a:t>Econ</a:t>
            </a:r>
            <a:r>
              <a:rPr lang="nl-NL" sz="2700" noProof="0" dirty="0">
                <a:ea typeface="ＭＳ Ｐゴシック" panose="020B0600070205080204" pitchFamily="34" charset="-128"/>
              </a:rPr>
              <a:t> (2015)</a:t>
            </a:r>
          </a:p>
        </p:txBody>
      </p:sp>
      <p:sp>
        <p:nvSpPr>
          <p:cNvPr id="27651" name="Content Placeholder 2">
            <a:extLst>
              <a:ext uri="{FF2B5EF4-FFF2-40B4-BE49-F238E27FC236}">
                <a16:creationId xmlns:a16="http://schemas.microsoft.com/office/drawing/2014/main" id="{19E6E3C9-8DD1-4040-8FA8-268BB8F45403}"/>
              </a:ext>
            </a:extLst>
          </p:cNvPr>
          <p:cNvSpPr>
            <a:spLocks noGrp="1"/>
          </p:cNvSpPr>
          <p:nvPr>
            <p:ph sz="quarter" idx="1"/>
          </p:nvPr>
        </p:nvSpPr>
        <p:spPr>
          <a:xfrm>
            <a:off x="475116" y="1314451"/>
            <a:ext cx="8464698" cy="3394472"/>
          </a:xfrm>
        </p:spPr>
        <p:txBody>
          <a:bodyPr/>
          <a:lstStyle/>
          <a:p>
            <a:pPr>
              <a:lnSpc>
                <a:spcPct val="90000"/>
              </a:lnSpc>
            </a:pPr>
            <a:r>
              <a:rPr lang="nl-NL" dirty="0">
                <a:ea typeface="ＭＳ Ｐゴシック" panose="020B0600070205080204" pitchFamily="34" charset="-128"/>
              </a:rPr>
              <a:t>De auteurs schatten dat Duitse ziekenhuizen sinds 2003 minstens 12.000 baby's hebben </a:t>
            </a:r>
            <a:r>
              <a:rPr lang="nl-NL" dirty="0" err="1">
                <a:ea typeface="ＭＳ Ｐゴシック" panose="020B0600070205080204" pitchFamily="34" charset="-128"/>
              </a:rPr>
              <a:t>opgecodeerd</a:t>
            </a:r>
            <a:endParaRPr lang="nl-NL" dirty="0">
              <a:ea typeface="ＭＳ Ｐゴシック" panose="020B0600070205080204" pitchFamily="34" charset="-128"/>
            </a:endParaRP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Dit leverde hen een extra vergoeding op van meer dan 100 miljoen euro</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Artsen en verloskundigen (of in ieder geval bestuurders in het ziekenhuis) reageren blijkbaar op financiële prikkels</a:t>
            </a: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1435416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A39995F-BEF2-44CF-BAD2-726BEDF6E3B0}"/>
              </a:ext>
            </a:extLst>
          </p:cNvPr>
          <p:cNvSpPr>
            <a:spLocks noGrp="1"/>
          </p:cNvSpPr>
          <p:nvPr>
            <p:ph type="title"/>
          </p:nvPr>
        </p:nvSpPr>
        <p:spPr>
          <a:xfrm>
            <a:off x="310718" y="434577"/>
            <a:ext cx="7690283" cy="742950"/>
          </a:xfrm>
        </p:spPr>
        <p:txBody>
          <a:bodyPr/>
          <a:lstStyle/>
          <a:p>
            <a:pPr eaLnBrk="1" hangingPunct="1"/>
            <a:r>
              <a:rPr lang="nl-NL" sz="2700" noProof="0" dirty="0" err="1">
                <a:ea typeface="ＭＳ Ｐゴシック" panose="020B0600070205080204" pitchFamily="34" charset="-128"/>
              </a:rPr>
              <a:t>Shigeoka</a:t>
            </a:r>
            <a:r>
              <a:rPr lang="nl-NL" sz="2700" noProof="0" dirty="0">
                <a:ea typeface="ＭＳ Ｐゴシック" panose="020B0600070205080204" pitchFamily="34" charset="-128"/>
              </a:rPr>
              <a:t> and </a:t>
            </a:r>
            <a:r>
              <a:rPr lang="nl-NL" sz="2700" noProof="0" dirty="0" err="1">
                <a:ea typeface="ＭＳ Ｐゴシック" panose="020B0600070205080204" pitchFamily="34" charset="-128"/>
              </a:rPr>
              <a:t>Fushimi</a:t>
            </a:r>
            <a:r>
              <a:rPr lang="nl-NL" sz="2700" noProof="0" dirty="0">
                <a:ea typeface="ＭＳ Ｐゴシック" panose="020B0600070205080204" pitchFamily="34" charset="-128"/>
              </a:rPr>
              <a:t>, J of Health </a:t>
            </a:r>
            <a:r>
              <a:rPr lang="nl-NL" sz="2700" noProof="0" dirty="0" err="1">
                <a:ea typeface="ＭＳ Ｐゴシック" panose="020B0600070205080204" pitchFamily="34" charset="-128"/>
              </a:rPr>
              <a:t>Econ</a:t>
            </a:r>
            <a:r>
              <a:rPr lang="nl-NL" sz="2700" noProof="0" dirty="0">
                <a:ea typeface="ＭＳ Ｐゴシック" panose="020B0600070205080204" pitchFamily="34" charset="-128"/>
              </a:rPr>
              <a:t> (2014)</a:t>
            </a:r>
          </a:p>
        </p:txBody>
      </p:sp>
      <p:sp>
        <p:nvSpPr>
          <p:cNvPr id="28675" name="Content Placeholder 2">
            <a:extLst>
              <a:ext uri="{FF2B5EF4-FFF2-40B4-BE49-F238E27FC236}">
                <a16:creationId xmlns:a16="http://schemas.microsoft.com/office/drawing/2014/main" id="{DB92B8CD-E2FA-4ABF-B701-370516F2E47B}"/>
              </a:ext>
            </a:extLst>
          </p:cNvPr>
          <p:cNvSpPr>
            <a:spLocks noGrp="1"/>
          </p:cNvSpPr>
          <p:nvPr>
            <p:ph sz="quarter" idx="1"/>
          </p:nvPr>
        </p:nvSpPr>
        <p:spPr>
          <a:xfrm>
            <a:off x="310717" y="1332762"/>
            <a:ext cx="8478175" cy="3394472"/>
          </a:xfrm>
        </p:spPr>
        <p:txBody>
          <a:bodyPr/>
          <a:lstStyle/>
          <a:p>
            <a:pPr>
              <a:lnSpc>
                <a:spcPct val="90000"/>
              </a:lnSpc>
            </a:pPr>
            <a:r>
              <a:rPr lang="nl-NL" dirty="0">
                <a:ea typeface="ＭＳ Ｐゴシック" panose="020B0600070205080204" pitchFamily="34" charset="-128"/>
              </a:rPr>
              <a:t>In Japan wordt een soortgelijk verhaal verteld door </a:t>
            </a:r>
            <a:r>
              <a:rPr lang="nl-NL" dirty="0" err="1">
                <a:ea typeface="ＭＳ Ｐゴシック" panose="020B0600070205080204" pitchFamily="34" charset="-128"/>
              </a:rPr>
              <a:t>Shigeoka</a:t>
            </a:r>
            <a:r>
              <a:rPr lang="nl-NL" dirty="0">
                <a:ea typeface="ＭＳ Ｐゴシック" panose="020B0600070205080204" pitchFamily="34" charset="-128"/>
              </a:rPr>
              <a:t> en </a:t>
            </a:r>
            <a:r>
              <a:rPr lang="nl-NL" dirty="0" err="1">
                <a:ea typeface="ＭＳ Ｐゴシック" panose="020B0600070205080204" pitchFamily="34" charset="-128"/>
              </a:rPr>
              <a:t>Fushimi</a:t>
            </a:r>
            <a:endParaRPr lang="nl-NL" dirty="0">
              <a:ea typeface="ＭＳ Ｐゴシック" panose="020B0600070205080204" pitchFamily="34" charset="-128"/>
            </a:endParaRP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Hier bieden drempels van 1.000g en 1.500g indirecte financiële prikkels doordat ziekenhuizen baby's naar de intensive care kunnen sturen </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Intensive care-behandeling valt buiten DRG en is daardoor winstgevender</a:t>
            </a: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1353867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AC055ED-A2C4-455F-B8BE-67A82E479108}"/>
              </a:ext>
            </a:extLst>
          </p:cNvPr>
          <p:cNvSpPr>
            <a:spLocks noGrp="1"/>
          </p:cNvSpPr>
          <p:nvPr>
            <p:ph type="title"/>
          </p:nvPr>
        </p:nvSpPr>
        <p:spPr>
          <a:xfrm>
            <a:off x="448485" y="366759"/>
            <a:ext cx="8136222" cy="742950"/>
          </a:xfrm>
        </p:spPr>
        <p:txBody>
          <a:bodyPr/>
          <a:lstStyle/>
          <a:p>
            <a:pPr eaLnBrk="1" hangingPunct="1"/>
            <a:r>
              <a:rPr lang="nl-NL" sz="2700" noProof="0" dirty="0" err="1">
                <a:ea typeface="ＭＳ Ｐゴシック" panose="020B0600070205080204" pitchFamily="34" charset="-128"/>
              </a:rPr>
              <a:t>Shigeoka</a:t>
            </a:r>
            <a:r>
              <a:rPr lang="nl-NL" sz="2700" noProof="0" dirty="0">
                <a:ea typeface="ＭＳ Ｐゴシック" panose="020B0600070205080204" pitchFamily="34" charset="-128"/>
              </a:rPr>
              <a:t> and </a:t>
            </a:r>
            <a:r>
              <a:rPr lang="nl-NL" sz="2700" noProof="0" dirty="0" err="1">
                <a:ea typeface="ＭＳ Ｐゴシック" panose="020B0600070205080204" pitchFamily="34" charset="-128"/>
              </a:rPr>
              <a:t>Fushimi</a:t>
            </a:r>
            <a:r>
              <a:rPr lang="nl-NL" sz="2700" noProof="0" dirty="0">
                <a:ea typeface="ＭＳ Ｐゴシック" panose="020B0600070205080204" pitchFamily="34" charset="-128"/>
              </a:rPr>
              <a:t>, J of Health </a:t>
            </a:r>
            <a:r>
              <a:rPr lang="nl-NL" sz="2700" noProof="0" dirty="0" err="1">
                <a:ea typeface="ＭＳ Ｐゴシック" panose="020B0600070205080204" pitchFamily="34" charset="-128"/>
              </a:rPr>
              <a:t>Econ</a:t>
            </a:r>
            <a:r>
              <a:rPr lang="nl-NL" sz="2700" noProof="0" dirty="0">
                <a:ea typeface="ＭＳ Ｐゴシック" panose="020B0600070205080204" pitchFamily="34" charset="-128"/>
              </a:rPr>
              <a:t> (2014)</a:t>
            </a:r>
          </a:p>
        </p:txBody>
      </p:sp>
      <p:pic>
        <p:nvPicPr>
          <p:cNvPr id="29699" name="Picture 2">
            <a:extLst>
              <a:ext uri="{FF2B5EF4-FFF2-40B4-BE49-F238E27FC236}">
                <a16:creationId xmlns:a16="http://schemas.microsoft.com/office/drawing/2014/main" id="{2A4882DF-7302-45FB-A609-2853FFED6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00150"/>
            <a:ext cx="5715000" cy="377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3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259C9-ACA8-4094-EBFC-8805543C6F0E}"/>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BEF682E0-1286-818E-D2B7-C2168FC5356B}"/>
              </a:ext>
            </a:extLst>
          </p:cNvPr>
          <p:cNvSpPr>
            <a:spLocks noGrp="1"/>
          </p:cNvSpPr>
          <p:nvPr>
            <p:ph type="title"/>
          </p:nvPr>
        </p:nvSpPr>
        <p:spPr>
          <a:xfrm>
            <a:off x="575384" y="473291"/>
            <a:ext cx="6858000" cy="857250"/>
          </a:xfrm>
        </p:spPr>
        <p:txBody>
          <a:bodyPr>
            <a:normAutofit/>
          </a:bodyPr>
          <a:lstStyle/>
          <a:p>
            <a:r>
              <a:rPr lang="nl-NL" sz="2550" noProof="0" dirty="0"/>
              <a:t>Houdbaarheid?</a:t>
            </a:r>
          </a:p>
        </p:txBody>
      </p:sp>
      <p:sp>
        <p:nvSpPr>
          <p:cNvPr id="3" name="Content Placeholder 2">
            <a:extLst>
              <a:ext uri="{FF2B5EF4-FFF2-40B4-BE49-F238E27FC236}">
                <a16:creationId xmlns:a16="http://schemas.microsoft.com/office/drawing/2014/main" id="{DD1FE7D4-E074-CE69-EB81-23D06048D5E4}"/>
              </a:ext>
            </a:extLst>
          </p:cNvPr>
          <p:cNvSpPr>
            <a:spLocks noGrp="1"/>
          </p:cNvSpPr>
          <p:nvPr>
            <p:ph sz="quarter" idx="1"/>
          </p:nvPr>
        </p:nvSpPr>
        <p:spPr>
          <a:xfrm>
            <a:off x="488272" y="1143000"/>
            <a:ext cx="8080344" cy="3411245"/>
          </a:xfrm>
        </p:spPr>
        <p:txBody>
          <a:bodyPr>
            <a:normAutofit/>
          </a:bodyPr>
          <a:lstStyle/>
          <a:p>
            <a:pPr>
              <a:spcBef>
                <a:spcPts val="1022"/>
              </a:spcBef>
            </a:pPr>
            <a:r>
              <a:rPr lang="nl-NL" noProof="0" dirty="0"/>
              <a:t>Alle zorgsystemen worden deels gefinancierd met belastinggeld </a:t>
            </a:r>
          </a:p>
          <a:p>
            <a:pPr>
              <a:spcBef>
                <a:spcPts val="1022"/>
              </a:spcBef>
            </a:pPr>
            <a:r>
              <a:rPr lang="nl-NL" noProof="0" dirty="0"/>
              <a:t>Historisch gezien inkomsten uit loonbelasting &gt; uitgaven aan zorg</a:t>
            </a:r>
          </a:p>
          <a:p>
            <a:pPr>
              <a:spcBef>
                <a:spcPts val="1022"/>
              </a:spcBef>
            </a:pPr>
            <a:r>
              <a:rPr lang="nl-NL" noProof="0" dirty="0"/>
              <a:t>Dit werkt bij hoge geboortecijfers en groeiende bevolkingen, maar niet bij krimpende en vergrijzende bevolkingen</a:t>
            </a:r>
          </a:p>
          <a:p>
            <a:pPr>
              <a:spcBef>
                <a:spcPts val="1022"/>
              </a:spcBef>
            </a:pPr>
            <a:r>
              <a:rPr lang="nl-NL" dirty="0">
                <a:hlinkClick r:id="rId2"/>
              </a:rPr>
              <a:t>http://populationpyramid.net</a:t>
            </a:r>
            <a:endParaRPr lang="nl-NL" noProof="0" dirty="0"/>
          </a:p>
        </p:txBody>
      </p:sp>
    </p:spTree>
    <p:extLst>
      <p:ext uri="{BB962C8B-B14F-4D97-AF65-F5344CB8AC3E}">
        <p14:creationId xmlns:p14="http://schemas.microsoft.com/office/powerpoint/2010/main" val="1983448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D840-A3B8-826A-FF9C-61A217F02FE0}"/>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F2FCCC8-4802-AF2E-8BEE-42EFED57D3AD}"/>
              </a:ext>
            </a:extLst>
          </p:cNvPr>
          <p:cNvSpPr>
            <a:spLocks noGrp="1"/>
          </p:cNvSpPr>
          <p:nvPr>
            <p:ph type="sldNum" sz="quarter" idx="12"/>
          </p:nvPr>
        </p:nvSpPr>
        <p:spPr/>
        <p:txBody>
          <a:bodyPr/>
          <a:lstStyle/>
          <a:p>
            <a:fld id="{8C6BC05E-DB9A-EB4A-A776-575FA40369A3}" type="slidenum">
              <a:rPr lang="nl-NL" noProof="0" smtClean="0"/>
              <a:pPr/>
              <a:t>80</a:t>
            </a:fld>
            <a:endParaRPr lang="nl-NL" noProof="0" dirty="0"/>
          </a:p>
        </p:txBody>
      </p:sp>
      <p:sp>
        <p:nvSpPr>
          <p:cNvPr id="4" name="Tijdelijke aanduiding voor inhoud 3">
            <a:extLst>
              <a:ext uri="{FF2B5EF4-FFF2-40B4-BE49-F238E27FC236}">
                <a16:creationId xmlns:a16="http://schemas.microsoft.com/office/drawing/2014/main" id="{865A3163-B5CA-32D7-1557-60A30B8FA025}"/>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Waarom verdienen artsen zoveel? </a:t>
            </a:r>
          </a:p>
        </p:txBody>
      </p:sp>
    </p:spTree>
    <p:extLst>
      <p:ext uri="{BB962C8B-B14F-4D97-AF65-F5344CB8AC3E}">
        <p14:creationId xmlns:p14="http://schemas.microsoft.com/office/powerpoint/2010/main" val="1555989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66AAA4F-35D1-4ACE-BA69-6A217F173BB0}"/>
              </a:ext>
            </a:extLst>
          </p:cNvPr>
          <p:cNvSpPr>
            <a:spLocks noGrp="1"/>
          </p:cNvSpPr>
          <p:nvPr>
            <p:ph type="title"/>
          </p:nvPr>
        </p:nvSpPr>
        <p:spPr>
          <a:xfrm>
            <a:off x="568171" y="411147"/>
            <a:ext cx="6115050" cy="742950"/>
          </a:xfrm>
        </p:spPr>
        <p:txBody>
          <a:bodyPr/>
          <a:lstStyle/>
          <a:p>
            <a:r>
              <a:rPr lang="nl-NL" sz="2700" dirty="0">
                <a:ea typeface="ＭＳ Ｐゴシック" panose="020B0600070205080204" pitchFamily="34" charset="-128"/>
              </a:rPr>
              <a:t>Aanbodzijde van de gezondheidszorg</a:t>
            </a:r>
            <a:endParaRPr lang="nl-NL" sz="2700" noProof="0" dirty="0">
              <a:ea typeface="ＭＳ Ｐゴシック" panose="020B0600070205080204" pitchFamily="34" charset="-128"/>
            </a:endParaRPr>
          </a:p>
        </p:txBody>
      </p:sp>
      <p:sp>
        <p:nvSpPr>
          <p:cNvPr id="51203" name="Content Placeholder 2">
            <a:extLst>
              <a:ext uri="{FF2B5EF4-FFF2-40B4-BE49-F238E27FC236}">
                <a16:creationId xmlns:a16="http://schemas.microsoft.com/office/drawing/2014/main" id="{45738210-AF9C-476F-9C3B-E43717C31EEF}"/>
              </a:ext>
            </a:extLst>
          </p:cNvPr>
          <p:cNvSpPr>
            <a:spLocks noGrp="1"/>
          </p:cNvSpPr>
          <p:nvPr>
            <p:ph sz="quarter" idx="1"/>
          </p:nvPr>
        </p:nvSpPr>
        <p:spPr>
          <a:xfrm>
            <a:off x="568171" y="1428750"/>
            <a:ext cx="8282866" cy="3600450"/>
          </a:xfrm>
        </p:spPr>
        <p:txBody>
          <a:bodyPr/>
          <a:lstStyle/>
          <a:p>
            <a:pPr>
              <a:lnSpc>
                <a:spcPct val="90000"/>
              </a:lnSpc>
            </a:pPr>
            <a:r>
              <a:rPr lang="nl-NL" dirty="0">
                <a:ea typeface="ＭＳ Ｐゴシック" panose="020B0600070205080204" pitchFamily="34" charset="-128"/>
              </a:rPr>
              <a:t>Artsen horen niet winst te maximaliseren, maar te handelen in het belang van de patiënt</a:t>
            </a:r>
          </a:p>
          <a:p>
            <a:pPr>
              <a:lnSpc>
                <a:spcPct val="90000"/>
              </a:lnSpc>
            </a:pPr>
            <a:endParaRPr lang="nl-NL" dirty="0">
              <a:ea typeface="ＭＳ Ｐゴシック" panose="020B0600070205080204" pitchFamily="34" charset="-128"/>
            </a:endParaRPr>
          </a:p>
          <a:p>
            <a:pPr>
              <a:lnSpc>
                <a:spcPct val="90000"/>
              </a:lnSpc>
            </a:pPr>
            <a:r>
              <a:rPr lang="nl-NL" dirty="0">
                <a:ea typeface="ＭＳ Ｐゴシック" panose="020B0600070205080204" pitchFamily="34" charset="-128"/>
              </a:rPr>
              <a:t>De aanbodzijde van de gezondheidszorg is streng gereguleerd, bijvoorbeeld beperkte toegang voor artsen en ziekenhuizen</a:t>
            </a:r>
          </a:p>
          <a:p>
            <a:pPr lvl="1">
              <a:lnSpc>
                <a:spcPct val="90000"/>
              </a:lnSpc>
            </a:pPr>
            <a:r>
              <a:rPr lang="nl-NL" dirty="0">
                <a:ea typeface="ＭＳ Ｐゴシック" panose="020B0600070205080204" pitchFamily="34" charset="-128"/>
              </a:rPr>
              <a:t>Dit is om voldoende kwaliteit van zorgverleners te waarborgen, wat in het belang van het publiek is
Deze toetredingsdrempels kunnen echter leiden tot monopolies, en de kwaliteit van artsen is moeilijk te beoordelen gezien informatie-asymmetrie</a:t>
            </a:r>
            <a:endParaRPr lang="nl-NL" noProof="0" dirty="0">
              <a:ea typeface="ＭＳ Ｐゴシック" panose="020B0600070205080204" pitchFamily="34" charset="-128"/>
            </a:endParaRPr>
          </a:p>
          <a:p>
            <a:pPr eaLnBrk="1" hangingPunct="1">
              <a:lnSpc>
                <a:spcPct val="90000"/>
              </a:lnSpc>
              <a:buFont typeface="Wingdings" panose="05000000000000000000" pitchFamily="2" charset="2"/>
              <a:buNone/>
            </a:pP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513944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6979FF0-2EE8-4F6E-B03D-1DFEAE16B43B}"/>
              </a:ext>
            </a:extLst>
          </p:cNvPr>
          <p:cNvSpPr>
            <a:spLocks noGrp="1"/>
          </p:cNvSpPr>
          <p:nvPr>
            <p:ph type="title"/>
          </p:nvPr>
        </p:nvSpPr>
        <p:spPr>
          <a:xfrm>
            <a:off x="452761" y="457200"/>
            <a:ext cx="7184971" cy="742950"/>
          </a:xfrm>
        </p:spPr>
        <p:txBody>
          <a:bodyPr/>
          <a:lstStyle/>
          <a:p>
            <a:r>
              <a:rPr lang="nl-NL" sz="3000" dirty="0">
                <a:ea typeface="ＭＳ Ｐゴシック" panose="020B0600070205080204" pitchFamily="34" charset="-128"/>
              </a:rPr>
              <a:t>Hoe schatten we of ze teveel verdienen?</a:t>
            </a:r>
            <a:endParaRPr lang="nl-NL" sz="3000" noProof="0" dirty="0">
              <a:ea typeface="ＭＳ Ｐゴシック" panose="020B0600070205080204" pitchFamily="34" charset="-128"/>
            </a:endParaRPr>
          </a:p>
        </p:txBody>
      </p:sp>
      <p:sp>
        <p:nvSpPr>
          <p:cNvPr id="33795" name="Content Placeholder 2">
            <a:extLst>
              <a:ext uri="{FF2B5EF4-FFF2-40B4-BE49-F238E27FC236}">
                <a16:creationId xmlns:a16="http://schemas.microsoft.com/office/drawing/2014/main" id="{F0C56EA1-7795-45BA-B89F-5376EF324A17}"/>
              </a:ext>
            </a:extLst>
          </p:cNvPr>
          <p:cNvSpPr>
            <a:spLocks noGrp="1"/>
          </p:cNvSpPr>
          <p:nvPr>
            <p:ph sz="quarter" idx="1"/>
          </p:nvPr>
        </p:nvSpPr>
        <p:spPr>
          <a:xfrm>
            <a:off x="452761" y="1200150"/>
            <a:ext cx="8318377" cy="3657600"/>
          </a:xfrm>
        </p:spPr>
        <p:txBody>
          <a:bodyPr/>
          <a:lstStyle/>
          <a:p>
            <a:r>
              <a:rPr lang="nl-NL" sz="1950" dirty="0">
                <a:ea typeface="ＭＳ Ｐゴシック" panose="020B0600070205080204" pitchFamily="34" charset="-128"/>
              </a:rPr>
              <a:t>Vanwege toetredingsdrempels moeten consumenten mogelijk boven de concurrerende prijs </a:t>
            </a:r>
            <a:r>
              <a:rPr lang="nl-NL" sz="1950" dirty="0" err="1">
                <a:ea typeface="ＭＳ Ｐゴシック" panose="020B0600070205080204" pitchFamily="34" charset="-128"/>
              </a:rPr>
              <a:t>betales</a:t>
            </a:r>
            <a:endParaRPr lang="nl-NL" sz="1950" dirty="0">
              <a:ea typeface="ＭＳ Ｐゴシック" panose="020B0600070205080204" pitchFamily="34" charset="-128"/>
            </a:endParaRPr>
          </a:p>
          <a:p>
            <a:pPr lvl="1"/>
            <a:r>
              <a:rPr lang="nl-NL" sz="1750" dirty="0">
                <a:ea typeface="ＭＳ Ｐゴシック" panose="020B0600070205080204" pitchFamily="34" charset="-128"/>
              </a:rPr>
              <a:t>Verdienen artsen monopoly </a:t>
            </a:r>
            <a:r>
              <a:rPr lang="nl-NL" sz="1750" dirty="0" err="1">
                <a:ea typeface="ＭＳ Ｐゴシック" panose="020B0600070205080204" pitchFamily="34" charset="-128"/>
              </a:rPr>
              <a:t>rents</a:t>
            </a:r>
            <a:r>
              <a:rPr lang="nl-NL" sz="1750" dirty="0">
                <a:ea typeface="ＭＳ Ｐゴシック" panose="020B0600070205080204" pitchFamily="34" charset="-128"/>
              </a:rPr>
              <a:t>?</a:t>
            </a:r>
          </a:p>
          <a:p>
            <a:r>
              <a:rPr lang="nl-NL" sz="1950" dirty="0">
                <a:ea typeface="ＭＳ Ｐゴシック" panose="020B0600070205080204" pitchFamily="34" charset="-128"/>
              </a:rPr>
              <a:t>Definitie: lonen boven de concurrentieprijs</a:t>
            </a:r>
          </a:p>
          <a:p>
            <a:r>
              <a:rPr lang="nl-NL" sz="1950" dirty="0">
                <a:ea typeface="ＭＳ Ｐゴシック" panose="020B0600070205080204" pitchFamily="34" charset="-128"/>
              </a:rPr>
              <a:t>Ketel et al., AEJ: Applied (2016): in Nederland de toelating tot een medische studie bepaald door loterijen</a:t>
            </a:r>
          </a:p>
          <a:p>
            <a:r>
              <a:rPr lang="nl-NL" sz="1950" dirty="0">
                <a:ea typeface="ＭＳ Ｐゴシック" panose="020B0600070205080204" pitchFamily="34" charset="-128"/>
              </a:rPr>
              <a:t>Ze vergelijken studenten die willekeurig zijn geselecteerd, met studenten die willekeurig niet zijn geselecteerd</a:t>
            </a:r>
            <a:endParaRPr lang="nl-NL" sz="2100" noProof="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CB6AD98-286D-4E36-B4FD-55D40235EF21}"/>
              </a:ext>
            </a:extLst>
          </p:cNvPr>
          <p:cNvSpPr>
            <a:spLocks noGrp="1"/>
          </p:cNvSpPr>
          <p:nvPr>
            <p:ph type="title"/>
          </p:nvPr>
        </p:nvSpPr>
        <p:spPr>
          <a:xfrm>
            <a:off x="420972" y="372737"/>
            <a:ext cx="7353647" cy="742950"/>
          </a:xfrm>
        </p:spPr>
        <p:txBody>
          <a:bodyPr/>
          <a:lstStyle/>
          <a:p>
            <a:pPr eaLnBrk="1" hangingPunct="1"/>
            <a:r>
              <a:rPr lang="nl-NL" sz="3000" dirty="0">
                <a:ea typeface="ＭＳ Ｐゴシック" panose="020B0600070205080204" pitchFamily="34" charset="-128"/>
              </a:rPr>
              <a:t>Resultaten</a:t>
            </a:r>
            <a:endParaRPr lang="nl-NL" sz="3000" noProof="0" dirty="0">
              <a:ea typeface="ＭＳ Ｐゴシック" panose="020B0600070205080204" pitchFamily="34" charset="-128"/>
            </a:endParaRPr>
          </a:p>
        </p:txBody>
      </p:sp>
      <p:sp>
        <p:nvSpPr>
          <p:cNvPr id="34819" name="Content Placeholder 2">
            <a:extLst>
              <a:ext uri="{FF2B5EF4-FFF2-40B4-BE49-F238E27FC236}">
                <a16:creationId xmlns:a16="http://schemas.microsoft.com/office/drawing/2014/main" id="{F740EC29-D2DE-4C8C-AAC0-35A7E1063209}"/>
              </a:ext>
            </a:extLst>
          </p:cNvPr>
          <p:cNvSpPr>
            <a:spLocks noGrp="1"/>
          </p:cNvSpPr>
          <p:nvPr>
            <p:ph sz="quarter" idx="1"/>
          </p:nvPr>
        </p:nvSpPr>
        <p:spPr>
          <a:xfrm>
            <a:off x="1600201" y="1200150"/>
            <a:ext cx="6117431" cy="3657600"/>
          </a:xfrm>
        </p:spPr>
        <p:txBody>
          <a:bodyPr/>
          <a:lstStyle/>
          <a:p>
            <a:pPr eaLnBrk="1" hangingPunct="1"/>
            <a:endParaRPr lang="nl-NL" sz="2100" noProof="0" dirty="0">
              <a:ea typeface="ＭＳ Ｐゴシック" panose="020B0600070205080204" pitchFamily="34" charset="-128"/>
            </a:endParaRPr>
          </a:p>
          <a:p>
            <a:pPr eaLnBrk="1" hangingPunct="1"/>
            <a:endParaRPr lang="nl-NL" sz="2100" noProof="0" dirty="0">
              <a:ea typeface="ＭＳ Ｐゴシック" panose="020B0600070205080204" pitchFamily="34" charset="-128"/>
            </a:endParaRPr>
          </a:p>
        </p:txBody>
      </p:sp>
      <p:pic>
        <p:nvPicPr>
          <p:cNvPr id="34820" name="Picture 3">
            <a:extLst>
              <a:ext uri="{FF2B5EF4-FFF2-40B4-BE49-F238E27FC236}">
                <a16:creationId xmlns:a16="http://schemas.microsoft.com/office/drawing/2014/main" id="{F1E0DB7E-0D80-4F75-9783-F7EC32FC3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288" y="1121790"/>
            <a:ext cx="4893261" cy="380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5">
            <a:extLst>
              <a:ext uri="{FF2B5EF4-FFF2-40B4-BE49-F238E27FC236}">
                <a16:creationId xmlns:a16="http://schemas.microsoft.com/office/drawing/2014/main" id="{1A9B4869-47E5-42DE-915A-5DBF8C0A5963}"/>
              </a:ext>
            </a:extLst>
          </p:cNvPr>
          <p:cNvSpPr txBox="1">
            <a:spLocks noChangeArrowheads="1"/>
          </p:cNvSpPr>
          <p:nvPr/>
        </p:nvSpPr>
        <p:spPr bwMode="auto">
          <a:xfrm>
            <a:off x="6686550" y="4000500"/>
            <a:ext cx="10858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sz="1350" noProof="0" dirty="0"/>
              <a:t>Source: </a:t>
            </a:r>
          </a:p>
          <a:p>
            <a:pPr eaLnBrk="1" hangingPunct="1"/>
            <a:r>
              <a:rPr lang="nl-NL" sz="1350" noProof="0" dirty="0"/>
              <a:t>Ketel et al. AEJ Applied (2016)</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2519266-A99B-4797-8A03-A432E08E90DD}"/>
              </a:ext>
            </a:extLst>
          </p:cNvPr>
          <p:cNvSpPr>
            <a:spLocks noGrp="1"/>
          </p:cNvSpPr>
          <p:nvPr>
            <p:ph type="title"/>
          </p:nvPr>
        </p:nvSpPr>
        <p:spPr>
          <a:xfrm>
            <a:off x="475117" y="331803"/>
            <a:ext cx="7408254" cy="742950"/>
          </a:xfrm>
        </p:spPr>
        <p:txBody>
          <a:bodyPr/>
          <a:lstStyle/>
          <a:p>
            <a:pPr eaLnBrk="1" hangingPunct="1"/>
            <a:r>
              <a:rPr lang="nl-NL" sz="3000" noProof="0" dirty="0">
                <a:ea typeface="ＭＳ Ｐゴシック" panose="020B0600070205080204" pitchFamily="34" charset="-128"/>
              </a:rPr>
              <a:t>Resultaten</a:t>
            </a:r>
          </a:p>
        </p:txBody>
      </p:sp>
      <p:sp>
        <p:nvSpPr>
          <p:cNvPr id="35843" name="Content Placeholder 2">
            <a:extLst>
              <a:ext uri="{FF2B5EF4-FFF2-40B4-BE49-F238E27FC236}">
                <a16:creationId xmlns:a16="http://schemas.microsoft.com/office/drawing/2014/main" id="{275B948F-162C-479B-9726-4CE424873486}"/>
              </a:ext>
            </a:extLst>
          </p:cNvPr>
          <p:cNvSpPr>
            <a:spLocks noGrp="1"/>
          </p:cNvSpPr>
          <p:nvPr>
            <p:ph sz="quarter" idx="1"/>
          </p:nvPr>
        </p:nvSpPr>
        <p:spPr>
          <a:xfrm>
            <a:off x="1600201" y="1200150"/>
            <a:ext cx="6117431" cy="3657600"/>
          </a:xfrm>
        </p:spPr>
        <p:txBody>
          <a:bodyPr/>
          <a:lstStyle/>
          <a:p>
            <a:pPr eaLnBrk="1" hangingPunct="1"/>
            <a:endParaRPr lang="nl-NL" sz="2100" noProof="0" dirty="0">
              <a:ea typeface="ＭＳ Ｐゴシック" panose="020B0600070205080204" pitchFamily="34" charset="-128"/>
            </a:endParaRPr>
          </a:p>
        </p:txBody>
      </p:sp>
      <p:pic>
        <p:nvPicPr>
          <p:cNvPr id="35844" name="Picture 2">
            <a:extLst>
              <a:ext uri="{FF2B5EF4-FFF2-40B4-BE49-F238E27FC236}">
                <a16:creationId xmlns:a16="http://schemas.microsoft.com/office/drawing/2014/main" id="{6A799D58-FD6F-45F8-9803-A2D81B9F1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37048"/>
            <a:ext cx="5600700" cy="40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a:extLst>
              <a:ext uri="{FF2B5EF4-FFF2-40B4-BE49-F238E27FC236}">
                <a16:creationId xmlns:a16="http://schemas.microsoft.com/office/drawing/2014/main" id="{60F32C84-AA7A-4040-9A68-05A12C644BB5}"/>
              </a:ext>
            </a:extLst>
          </p:cNvPr>
          <p:cNvSpPr txBox="1">
            <a:spLocks noChangeArrowheads="1"/>
          </p:cNvSpPr>
          <p:nvPr/>
        </p:nvSpPr>
        <p:spPr bwMode="auto">
          <a:xfrm>
            <a:off x="6686550" y="4000500"/>
            <a:ext cx="10858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sz="1350" noProof="0" dirty="0"/>
              <a:t>Source: </a:t>
            </a:r>
          </a:p>
          <a:p>
            <a:pPr eaLnBrk="1" hangingPunct="1"/>
            <a:r>
              <a:rPr lang="nl-NL" sz="1350" noProof="0" dirty="0"/>
              <a:t>Ketel et al. AEJ Applied (2016)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A272958-8B95-4233-8359-153B597948F3}"/>
              </a:ext>
            </a:extLst>
          </p:cNvPr>
          <p:cNvSpPr>
            <a:spLocks noGrp="1"/>
          </p:cNvSpPr>
          <p:nvPr>
            <p:ph type="title"/>
          </p:nvPr>
        </p:nvSpPr>
        <p:spPr>
          <a:xfrm>
            <a:off x="390617" y="393392"/>
            <a:ext cx="7327014" cy="742950"/>
          </a:xfrm>
        </p:spPr>
        <p:txBody>
          <a:bodyPr/>
          <a:lstStyle/>
          <a:p>
            <a:pPr eaLnBrk="1" hangingPunct="1"/>
            <a:r>
              <a:rPr lang="nl-NL" sz="3000" noProof="0" dirty="0">
                <a:ea typeface="ＭＳ Ｐゴシック" panose="020B0600070205080204" pitchFamily="34" charset="-128"/>
              </a:rPr>
              <a:t>Resultaten</a:t>
            </a:r>
          </a:p>
        </p:txBody>
      </p:sp>
      <p:sp>
        <p:nvSpPr>
          <p:cNvPr id="36867" name="Content Placeholder 2">
            <a:extLst>
              <a:ext uri="{FF2B5EF4-FFF2-40B4-BE49-F238E27FC236}">
                <a16:creationId xmlns:a16="http://schemas.microsoft.com/office/drawing/2014/main" id="{EB3CFBE4-02A8-4852-AA1C-C94A5F61D5C7}"/>
              </a:ext>
            </a:extLst>
          </p:cNvPr>
          <p:cNvSpPr>
            <a:spLocks noGrp="1"/>
          </p:cNvSpPr>
          <p:nvPr>
            <p:ph sz="quarter" idx="1"/>
          </p:nvPr>
        </p:nvSpPr>
        <p:spPr>
          <a:xfrm>
            <a:off x="284085" y="1200150"/>
            <a:ext cx="8131946" cy="3657600"/>
          </a:xfrm>
        </p:spPr>
        <p:txBody>
          <a:bodyPr/>
          <a:lstStyle/>
          <a:p>
            <a:r>
              <a:rPr lang="nl-NL" sz="1950" dirty="0">
                <a:ea typeface="ＭＳ Ｐゴシック" panose="020B0600070205080204" pitchFamily="34" charset="-128"/>
              </a:rPr>
              <a:t>Ze constateren dat artsen 22 jaar na toelating tot de medische faculteit 50% hogere inkomsten hebben dan hun op één na beste keuze</a:t>
            </a:r>
          </a:p>
          <a:p>
            <a:endParaRPr lang="nl-NL" sz="1950" dirty="0">
              <a:ea typeface="ＭＳ Ｐゴシック" panose="020B0600070205080204" pitchFamily="34" charset="-128"/>
            </a:endParaRPr>
          </a:p>
          <a:p>
            <a:r>
              <a:rPr lang="nl-NL" sz="1950" dirty="0">
                <a:ea typeface="ＭＳ Ｐゴシック" panose="020B0600070205080204" pitchFamily="34" charset="-128"/>
              </a:rPr>
              <a:t>Deze aanzienlijke inkomstenkloof kan niet worden toegeschreven aan langere werktijden, grotere investeringen in menselijk kapitaal of offers in het privéleven</a:t>
            </a:r>
          </a:p>
          <a:p>
            <a:endParaRPr lang="nl-NL" sz="1950" dirty="0">
              <a:ea typeface="ＭＳ Ｐゴシック" panose="020B0600070205080204" pitchFamily="34" charset="-128"/>
            </a:endParaRPr>
          </a:p>
          <a:p>
            <a:r>
              <a:rPr lang="nl-NL" sz="1950" dirty="0">
                <a:ea typeface="ＭＳ Ｐゴシック" panose="020B0600070205080204" pitchFamily="34" charset="-128"/>
              </a:rPr>
              <a:t>Daarom lijken monopoly </a:t>
            </a:r>
            <a:r>
              <a:rPr lang="nl-NL" sz="1950" dirty="0" err="1">
                <a:ea typeface="ＭＳ Ｐゴシック" panose="020B0600070205080204" pitchFamily="34" charset="-128"/>
              </a:rPr>
              <a:t>rents</a:t>
            </a:r>
            <a:r>
              <a:rPr lang="nl-NL" sz="1950" dirty="0">
                <a:ea typeface="ＭＳ Ｐゴシック" panose="020B0600070205080204" pitchFamily="34" charset="-128"/>
              </a:rPr>
              <a:t> de waarschijnlijkere verklaring voor de hoge salarissen.</a:t>
            </a:r>
            <a:endParaRPr lang="nl-NL" sz="1950" noProof="0" dirty="0">
              <a:ea typeface="ＭＳ Ｐゴシック" panose="020B0600070205080204" pitchFamily="34" charset="-128"/>
            </a:endParaRPr>
          </a:p>
          <a:p>
            <a:pPr eaLnBrk="1" hangingPunct="1"/>
            <a:endParaRPr lang="nl-NL" sz="2100" noProof="0" dirty="0">
              <a:ea typeface="ＭＳ Ｐゴシック" panose="020B0600070205080204"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D2067BC-C921-4121-9991-FFF65BA36B5C}"/>
              </a:ext>
            </a:extLst>
          </p:cNvPr>
          <p:cNvSpPr>
            <a:spLocks noGrp="1"/>
          </p:cNvSpPr>
          <p:nvPr>
            <p:ph type="title"/>
          </p:nvPr>
        </p:nvSpPr>
        <p:spPr>
          <a:xfrm>
            <a:off x="546138" y="366759"/>
            <a:ext cx="6115050" cy="742950"/>
          </a:xfrm>
        </p:spPr>
        <p:txBody>
          <a:bodyPr/>
          <a:lstStyle/>
          <a:p>
            <a:pPr eaLnBrk="1" hangingPunct="1"/>
            <a:r>
              <a:rPr lang="nl-NL" sz="3000" noProof="0" dirty="0" err="1">
                <a:ea typeface="ＭＳ Ｐゴシック" panose="020B0600070205080204" pitchFamily="34" charset="-128"/>
              </a:rPr>
              <a:t>Tradeoffs</a:t>
            </a:r>
            <a:r>
              <a:rPr lang="nl-NL" sz="3000" noProof="0" dirty="0">
                <a:ea typeface="ＭＳ Ｐゴシック" panose="020B0600070205080204" pitchFamily="34" charset="-128"/>
              </a:rPr>
              <a:t> </a:t>
            </a:r>
            <a:br>
              <a:rPr lang="nl-NL" sz="3000" noProof="0" dirty="0">
                <a:ea typeface="ＭＳ Ｐゴシック" panose="020B0600070205080204" pitchFamily="34" charset="-128"/>
              </a:rPr>
            </a:br>
            <a:endParaRPr lang="nl-NL" sz="3000" noProof="0" dirty="0">
              <a:ea typeface="ＭＳ Ｐゴシック" panose="020B0600070205080204" pitchFamily="34" charset="-128"/>
            </a:endParaRPr>
          </a:p>
        </p:txBody>
      </p:sp>
      <p:sp>
        <p:nvSpPr>
          <p:cNvPr id="37891" name="Content Placeholder 2">
            <a:extLst>
              <a:ext uri="{FF2B5EF4-FFF2-40B4-BE49-F238E27FC236}">
                <a16:creationId xmlns:a16="http://schemas.microsoft.com/office/drawing/2014/main" id="{D2CAA4DB-B397-4DC9-A537-124F8F573E24}"/>
              </a:ext>
            </a:extLst>
          </p:cNvPr>
          <p:cNvSpPr>
            <a:spLocks noGrp="1"/>
          </p:cNvSpPr>
          <p:nvPr>
            <p:ph sz="quarter" idx="1"/>
          </p:nvPr>
        </p:nvSpPr>
        <p:spPr>
          <a:xfrm>
            <a:off x="363984" y="1314450"/>
            <a:ext cx="8401644" cy="3257550"/>
          </a:xfrm>
        </p:spPr>
        <p:txBody>
          <a:bodyPr/>
          <a:lstStyle/>
          <a:p>
            <a:r>
              <a:rPr lang="nl-NL" dirty="0">
                <a:ea typeface="ＭＳ Ｐゴシック" panose="020B0600070205080204" pitchFamily="34" charset="-128"/>
              </a:rPr>
              <a:t>Toetredingsdrempels leiden dus tot hoge lonen van artsen en dus hogere kosten van medische zorg</a:t>
            </a:r>
          </a:p>
          <a:p>
            <a:pPr lvl="1"/>
            <a:r>
              <a:rPr lang="nl-NL" dirty="0">
                <a:ea typeface="ＭＳ Ｐゴシック" panose="020B0600070205080204" pitchFamily="34" charset="-128"/>
              </a:rPr>
              <a:t>Dit is slecht!</a:t>
            </a:r>
          </a:p>
          <a:p>
            <a:endParaRPr lang="nl-NL" dirty="0">
              <a:ea typeface="ＭＳ Ｐゴシック" panose="020B0600070205080204" pitchFamily="34" charset="-128"/>
            </a:endParaRPr>
          </a:p>
          <a:p>
            <a:r>
              <a:rPr lang="nl-NL" dirty="0">
                <a:ea typeface="ＭＳ Ｐゴシック" panose="020B0600070205080204" pitchFamily="34" charset="-128"/>
              </a:rPr>
              <a:t>Toch zorgen toetredingsdrempels er ook voor dat artsen goed gekwalificeerd zijn</a:t>
            </a:r>
          </a:p>
          <a:p>
            <a:pPr lvl="1"/>
            <a:r>
              <a:rPr lang="nl-NL" dirty="0">
                <a:ea typeface="ＭＳ Ｐゴシック" panose="020B0600070205080204" pitchFamily="34" charset="-128"/>
              </a:rPr>
              <a:t>Dit is goed!</a:t>
            </a:r>
          </a:p>
          <a:p>
            <a:endParaRPr lang="nl-NL" dirty="0">
              <a:ea typeface="ＭＳ Ｐゴシック" panose="020B0600070205080204" pitchFamily="34" charset="-128"/>
            </a:endParaRPr>
          </a:p>
          <a:p>
            <a:r>
              <a:rPr lang="nl-NL" dirty="0">
                <a:ea typeface="ＭＳ Ｐゴシック" panose="020B0600070205080204" pitchFamily="34" charset="-128"/>
              </a:rPr>
              <a:t>De vraag is of de zoekkosten voor patiënten in een ongereguleerde markt hoger zijn dan de monopoly </a:t>
            </a:r>
            <a:r>
              <a:rPr lang="nl-NL" dirty="0" err="1">
                <a:ea typeface="ＭＳ Ｐゴシック" panose="020B0600070205080204" pitchFamily="34" charset="-128"/>
              </a:rPr>
              <a:t>rents</a:t>
            </a:r>
            <a:r>
              <a:rPr lang="nl-NL" dirty="0">
                <a:ea typeface="ＭＳ Ｐゴシック" panose="020B0600070205080204" pitchFamily="34" charset="-128"/>
              </a:rPr>
              <a:t> in een gereguleerde markt.</a:t>
            </a:r>
            <a:endParaRPr lang="nl-NL" noProof="0" dirty="0">
              <a:ea typeface="ＭＳ Ｐゴシック" panose="020B0600070205080204"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9D42F-E900-7251-E10F-C447581A62AE}"/>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5866AA6-D0D2-F79F-3834-4BBCF1D05015}"/>
              </a:ext>
            </a:extLst>
          </p:cNvPr>
          <p:cNvSpPr>
            <a:spLocks noGrp="1"/>
          </p:cNvSpPr>
          <p:nvPr>
            <p:ph type="sldNum" sz="quarter" idx="12"/>
          </p:nvPr>
        </p:nvSpPr>
        <p:spPr/>
        <p:txBody>
          <a:bodyPr/>
          <a:lstStyle/>
          <a:p>
            <a:fld id="{8C6BC05E-DB9A-EB4A-A776-575FA40369A3}" type="slidenum">
              <a:rPr lang="nl-NL" noProof="0" smtClean="0"/>
              <a:pPr/>
              <a:t>87</a:t>
            </a:fld>
            <a:endParaRPr lang="nl-NL" noProof="0" dirty="0"/>
          </a:p>
        </p:txBody>
      </p:sp>
      <p:sp>
        <p:nvSpPr>
          <p:cNvPr id="4" name="Tijdelijke aanduiding voor inhoud 3">
            <a:extLst>
              <a:ext uri="{FF2B5EF4-FFF2-40B4-BE49-F238E27FC236}">
                <a16:creationId xmlns:a16="http://schemas.microsoft.com/office/drawing/2014/main" id="{1415AC0C-1D13-1D6B-3ED2-91627F56F9A0}"/>
              </a:ext>
            </a:extLst>
          </p:cNvPr>
          <p:cNvSpPr>
            <a:spLocks noGrp="1"/>
          </p:cNvSpPr>
          <p:nvPr>
            <p:ph sz="quarter" idx="13"/>
          </p:nvPr>
        </p:nvSpPr>
        <p:spPr/>
        <p:txBody>
          <a:bodyPr/>
          <a:lstStyle/>
          <a:p>
            <a:pPr lvl="0">
              <a:lnSpc>
                <a:spcPct val="107000"/>
              </a:lnSpc>
            </a:pPr>
            <a:r>
              <a:rPr lang="nl-NL" sz="1800" noProof="0" dirty="0">
                <a:ea typeface="Calibri" panose="020F0502020204030204" pitchFamily="34" charset="0"/>
                <a:cs typeface="Times New Roman" panose="02020603050405020304" pitchFamily="18" charset="0"/>
              </a:rPr>
              <a:t>Wat is een optimale accijns voor e-sigaretten?</a:t>
            </a:r>
          </a:p>
        </p:txBody>
      </p:sp>
    </p:spTree>
    <p:extLst>
      <p:ext uri="{BB962C8B-B14F-4D97-AF65-F5344CB8AC3E}">
        <p14:creationId xmlns:p14="http://schemas.microsoft.com/office/powerpoint/2010/main" val="4115615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98096"/>
            <a:ext cx="8153400" cy="742950"/>
          </a:xfrm>
        </p:spPr>
        <p:txBody>
          <a:bodyPr/>
          <a:lstStyle/>
          <a:p>
            <a:r>
              <a:rPr dirty="0" err="1"/>
              <a:t>Waarom</a:t>
            </a:r>
            <a:r>
              <a:rPr dirty="0"/>
              <a:t> </a:t>
            </a:r>
            <a:r>
              <a:rPr dirty="0" err="1"/>
              <a:t>accijns</a:t>
            </a:r>
            <a:r>
              <a:rPr dirty="0"/>
              <a:t> op e-</a:t>
            </a:r>
            <a:r>
              <a:rPr dirty="0" err="1"/>
              <a:t>sigaretten</a:t>
            </a:r>
            <a:r>
              <a:rPr dirty="0"/>
              <a:t>?</a:t>
            </a:r>
          </a:p>
        </p:txBody>
      </p:sp>
      <p:sp>
        <p:nvSpPr>
          <p:cNvPr id="3" name="Content Placeholder 2"/>
          <p:cNvSpPr>
            <a:spLocks noGrp="1"/>
          </p:cNvSpPr>
          <p:nvPr>
            <p:ph idx="1"/>
          </p:nvPr>
        </p:nvSpPr>
        <p:spPr/>
        <p:txBody>
          <a:bodyPr/>
          <a:lstStyle/>
          <a:p>
            <a:pPr>
              <a:defRPr sz="2000"/>
            </a:pPr>
            <a:r>
              <a:rPr sz="2400" dirty="0" err="1"/>
              <a:t>Sterke</a:t>
            </a:r>
            <a:r>
              <a:rPr sz="2400" dirty="0"/>
              <a:t> </a:t>
            </a:r>
            <a:r>
              <a:rPr sz="2400" dirty="0" err="1"/>
              <a:t>groei</a:t>
            </a:r>
            <a:r>
              <a:rPr sz="2400" dirty="0"/>
              <a:t> van </a:t>
            </a:r>
            <a:r>
              <a:rPr sz="2400" dirty="0" err="1"/>
              <a:t>vapen</a:t>
            </a:r>
            <a:r>
              <a:rPr sz="2400" dirty="0"/>
              <a:t> </a:t>
            </a:r>
            <a:r>
              <a:rPr sz="2400" dirty="0" err="1"/>
              <a:t>onder</a:t>
            </a:r>
            <a:r>
              <a:rPr sz="2400" dirty="0"/>
              <a:t> </a:t>
            </a:r>
            <a:r>
              <a:rPr sz="2400" dirty="0" err="1"/>
              <a:t>jongeren</a:t>
            </a:r>
            <a:endParaRPr lang="en-US" sz="2400" dirty="0"/>
          </a:p>
          <a:p>
            <a:pPr lvl="1">
              <a:defRPr sz="2000"/>
            </a:pPr>
            <a:r>
              <a:rPr lang="nl-NL" dirty="0"/>
              <a:t>Dominante vorm van nicotinegebruik onder Nederlandse jongeren</a:t>
            </a:r>
          </a:p>
          <a:p>
            <a:pPr lvl="1">
              <a:defRPr sz="2000"/>
            </a:pPr>
            <a:r>
              <a:rPr lang="nl-NL" dirty="0"/>
              <a:t>Bijna de helft van de 16–18-jarigen in het vmbo heeft ooit </a:t>
            </a:r>
            <a:r>
              <a:rPr lang="nl-NL" dirty="0" err="1"/>
              <a:t>gevaped</a:t>
            </a:r>
            <a:r>
              <a:rPr lang="nl-NL" dirty="0"/>
              <a:t> </a:t>
            </a:r>
          </a:p>
          <a:p>
            <a:pPr>
              <a:defRPr sz="2000"/>
            </a:pPr>
            <a:endParaRPr lang="nl-NL" sz="2400" dirty="0"/>
          </a:p>
          <a:p>
            <a:pPr>
              <a:defRPr sz="2000"/>
            </a:pPr>
            <a:r>
              <a:rPr lang="nl-NL" sz="2400" dirty="0"/>
              <a:t>E-sigaretten werden gezien als “veiliger alternatief”</a:t>
            </a:r>
          </a:p>
          <a:p>
            <a:pPr lvl="1">
              <a:defRPr sz="2000"/>
            </a:pPr>
            <a:r>
              <a:rPr lang="en-US" dirty="0"/>
              <a:t>Nu </a:t>
            </a:r>
            <a:r>
              <a:rPr lang="en-US" dirty="0" err="1"/>
              <a:t>meer</a:t>
            </a:r>
            <a:r>
              <a:rPr lang="en-US" dirty="0"/>
              <a:t> </a:t>
            </a:r>
            <a:r>
              <a:rPr lang="en-US" dirty="0" err="1"/>
              <a:t>bekend</a:t>
            </a:r>
            <a:r>
              <a:rPr lang="en-US" dirty="0"/>
              <a:t> over </a:t>
            </a:r>
            <a:r>
              <a:rPr lang="en-US" dirty="0" err="1"/>
              <a:t>g</a:t>
            </a:r>
            <a:r>
              <a:rPr dirty="0" err="1"/>
              <a:t>ezondheidsrisico’s</a:t>
            </a:r>
            <a:r>
              <a:rPr dirty="0"/>
              <a:t> + </a:t>
            </a:r>
            <a:r>
              <a:rPr dirty="0" err="1"/>
              <a:t>verslaving</a:t>
            </a:r>
            <a:endParaRPr dirty="0"/>
          </a:p>
          <a:p>
            <a:pPr>
              <a:defRPr sz="2000"/>
            </a:pPr>
            <a:endParaRPr lang="en-US" dirty="0"/>
          </a:p>
          <a:p>
            <a:pPr>
              <a:defRPr sz="2000"/>
            </a:pPr>
            <a:r>
              <a:rPr lang="en-US" sz="2400" dirty="0" err="1"/>
              <a:t>Duidelijke</a:t>
            </a:r>
            <a:r>
              <a:rPr lang="en-US" sz="2400" dirty="0"/>
              <a:t> </a:t>
            </a:r>
            <a:r>
              <a:rPr lang="en-US" sz="2400" dirty="0" err="1"/>
              <a:t>sociale</a:t>
            </a:r>
            <a:r>
              <a:rPr lang="en-US" sz="2400" dirty="0"/>
              <a:t> </a:t>
            </a:r>
            <a:r>
              <a:rPr lang="en-US" sz="2400" dirty="0" err="1"/>
              <a:t>netwerk</a:t>
            </a:r>
            <a:r>
              <a:rPr lang="en-US" sz="2400" dirty="0"/>
              <a:t> </a:t>
            </a:r>
            <a:r>
              <a:rPr lang="en-US" sz="2400" dirty="0" err="1"/>
              <a:t>effecten</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C38E9-1A7A-E1FF-8C3D-A637F658F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68740-4EA3-9787-60C4-FE70CAE818D7}"/>
              </a:ext>
            </a:extLst>
          </p:cNvPr>
          <p:cNvSpPr>
            <a:spLocks noGrp="1"/>
          </p:cNvSpPr>
          <p:nvPr>
            <p:ph type="title"/>
          </p:nvPr>
        </p:nvSpPr>
        <p:spPr>
          <a:xfrm>
            <a:off x="612648" y="351204"/>
            <a:ext cx="8153400" cy="742950"/>
          </a:xfrm>
        </p:spPr>
        <p:txBody>
          <a:bodyPr/>
          <a:lstStyle/>
          <a:p>
            <a:r>
              <a:rPr lang="en-US" dirty="0" err="1"/>
              <a:t>Beleidsrelevantie</a:t>
            </a:r>
            <a:endParaRPr dirty="0"/>
          </a:p>
        </p:txBody>
      </p:sp>
      <p:sp>
        <p:nvSpPr>
          <p:cNvPr id="3" name="Content Placeholder 2">
            <a:extLst>
              <a:ext uri="{FF2B5EF4-FFF2-40B4-BE49-F238E27FC236}">
                <a16:creationId xmlns:a16="http://schemas.microsoft.com/office/drawing/2014/main" id="{5E0680CB-955F-2B19-B328-E34987760D93}"/>
              </a:ext>
            </a:extLst>
          </p:cNvPr>
          <p:cNvSpPr>
            <a:spLocks noGrp="1"/>
          </p:cNvSpPr>
          <p:nvPr>
            <p:ph idx="1"/>
          </p:nvPr>
        </p:nvSpPr>
        <p:spPr/>
        <p:txBody>
          <a:bodyPr/>
          <a:lstStyle/>
          <a:p>
            <a:pPr fontAlgn="base">
              <a:spcAft>
                <a:spcPct val="0"/>
              </a:spcAft>
              <a:buSzTx/>
              <a:defRPr sz="2000"/>
            </a:pPr>
            <a:r>
              <a:rPr lang="en-NL" altLang="en-NL" sz="2400" dirty="0"/>
              <a:t>Centrale </a:t>
            </a:r>
            <a:r>
              <a:rPr lang="en-NL" altLang="en-NL" sz="2400" dirty="0" err="1"/>
              <a:t>vraag</a:t>
            </a:r>
            <a:r>
              <a:rPr lang="en-US" altLang="en-NL" sz="2400" dirty="0"/>
              <a:t>: </a:t>
            </a:r>
            <a:r>
              <a:rPr lang="en-NL" altLang="en-NL" sz="2400" dirty="0"/>
              <a:t>Wat is de </a:t>
            </a:r>
            <a:r>
              <a:rPr lang="en-NL" altLang="en-NL" sz="2400" dirty="0" err="1"/>
              <a:t>optimale</a:t>
            </a:r>
            <a:r>
              <a:rPr lang="en-NL" altLang="en-NL" sz="2400" dirty="0"/>
              <a:t> </a:t>
            </a:r>
            <a:r>
              <a:rPr lang="en-NL" altLang="en-NL" sz="2400" dirty="0" err="1"/>
              <a:t>accijns</a:t>
            </a:r>
            <a:r>
              <a:rPr lang="en-NL" altLang="en-NL" sz="2400" dirty="0"/>
              <a:t> op e-</a:t>
            </a:r>
            <a:r>
              <a:rPr lang="en-NL" altLang="en-NL" sz="2400" dirty="0" err="1"/>
              <a:t>sigaretten</a:t>
            </a:r>
            <a:r>
              <a:rPr lang="en-NL" altLang="en-NL" sz="2400" dirty="0"/>
              <a:t> in Nederland? </a:t>
            </a:r>
            <a:endParaRPr lang="en-US" altLang="en-NL" sz="2400" dirty="0"/>
          </a:p>
          <a:p>
            <a:pPr fontAlgn="base">
              <a:spcAft>
                <a:spcPct val="0"/>
              </a:spcAft>
              <a:buSzTx/>
              <a:defRPr sz="2000"/>
            </a:pPr>
            <a:endParaRPr lang="en-US" altLang="en-NL" sz="2400" dirty="0"/>
          </a:p>
          <a:p>
            <a:pPr fontAlgn="base">
              <a:spcAft>
                <a:spcPct val="0"/>
              </a:spcAft>
              <a:buSzTx/>
              <a:defRPr sz="2000"/>
            </a:pPr>
            <a:r>
              <a:rPr lang="en-NL" altLang="en-NL" sz="2400" dirty="0"/>
              <a:t>EU </a:t>
            </a:r>
            <a:r>
              <a:rPr lang="en-NL" altLang="en-NL" sz="2400" dirty="0" err="1"/>
              <a:t>overweegt</a:t>
            </a:r>
            <a:r>
              <a:rPr lang="en-NL" altLang="en-NL" sz="2400" dirty="0"/>
              <a:t> </a:t>
            </a:r>
            <a:r>
              <a:rPr lang="en-NL" altLang="en-NL" sz="2400" dirty="0" err="1"/>
              <a:t>minimale</a:t>
            </a:r>
            <a:r>
              <a:rPr lang="en-NL" altLang="en-NL" sz="2400" dirty="0"/>
              <a:t> </a:t>
            </a:r>
            <a:r>
              <a:rPr lang="en-NL" altLang="en-NL" sz="2400" dirty="0" err="1"/>
              <a:t>belasting</a:t>
            </a:r>
            <a:r>
              <a:rPr lang="en-NL" altLang="en-NL" sz="2400" dirty="0"/>
              <a:t> op e-</a:t>
            </a:r>
            <a:r>
              <a:rPr lang="en-NL" altLang="en-NL" sz="2400" dirty="0" err="1"/>
              <a:t>sigaretten</a:t>
            </a:r>
            <a:r>
              <a:rPr lang="en-NL" altLang="en-NL" sz="2400" dirty="0"/>
              <a:t> (Tobacco Taxation Directive) </a:t>
            </a:r>
            <a:endParaRPr lang="en-US" altLang="en-NL" sz="2400" dirty="0"/>
          </a:p>
          <a:p>
            <a:pPr fontAlgn="base">
              <a:spcAft>
                <a:spcPct val="0"/>
              </a:spcAft>
              <a:buSzTx/>
              <a:defRPr sz="2000"/>
            </a:pPr>
            <a:endParaRPr lang="en-US" altLang="en-NL" sz="2400" dirty="0"/>
          </a:p>
          <a:p>
            <a:pPr fontAlgn="base">
              <a:spcAft>
                <a:spcPct val="0"/>
              </a:spcAft>
              <a:buSzTx/>
              <a:defRPr sz="2000"/>
            </a:pPr>
            <a:r>
              <a:rPr lang="en-NL" altLang="en-NL" sz="2400" dirty="0"/>
              <a:t>Maar: </a:t>
            </a:r>
            <a:r>
              <a:rPr lang="en-NL" altLang="en-NL" sz="2400" dirty="0" err="1"/>
              <a:t>sterke</a:t>
            </a:r>
            <a:r>
              <a:rPr lang="en-NL" altLang="en-NL" sz="2400" dirty="0"/>
              <a:t> </a:t>
            </a:r>
            <a:r>
              <a:rPr lang="en-NL" altLang="en-NL" sz="2400" dirty="0" err="1"/>
              <a:t>politieke</a:t>
            </a:r>
            <a:r>
              <a:rPr lang="en-NL" altLang="en-NL" sz="2400" dirty="0"/>
              <a:t> </a:t>
            </a:r>
            <a:r>
              <a:rPr lang="en-NL" altLang="en-NL" sz="2400" dirty="0" err="1"/>
              <a:t>en</a:t>
            </a:r>
            <a:r>
              <a:rPr lang="en-NL" altLang="en-NL" sz="2400" dirty="0"/>
              <a:t> </a:t>
            </a:r>
            <a:r>
              <a:rPr lang="en-NL" altLang="en-NL" sz="2400" dirty="0" err="1"/>
              <a:t>wetenschappelijke</a:t>
            </a:r>
            <a:r>
              <a:rPr lang="en-NL" altLang="en-NL" sz="2400" dirty="0"/>
              <a:t> </a:t>
            </a:r>
            <a:r>
              <a:rPr lang="en-NL" altLang="en-NL" sz="2400" dirty="0" err="1"/>
              <a:t>onzekerheid</a:t>
            </a:r>
            <a:r>
              <a:rPr lang="en-NL" altLang="en-NL" sz="2400" dirty="0"/>
              <a:t> </a:t>
            </a:r>
            <a:endParaRPr lang="en-US" altLang="en-NL" sz="2400" dirty="0"/>
          </a:p>
          <a:p>
            <a:pPr fontAlgn="base">
              <a:spcAft>
                <a:spcPct val="0"/>
              </a:spcAft>
              <a:buSzTx/>
              <a:defRPr sz="2000"/>
            </a:pPr>
            <a:endParaRPr lang="en-US" altLang="en-NL" sz="2400" dirty="0"/>
          </a:p>
          <a:p>
            <a:pPr fontAlgn="base">
              <a:spcAft>
                <a:spcPct val="0"/>
              </a:spcAft>
              <a:buSzTx/>
              <a:defRPr sz="2000"/>
            </a:pPr>
            <a:r>
              <a:rPr lang="en-NL" altLang="en-NL" sz="2400" dirty="0"/>
              <a:t>Tot nu toe </a:t>
            </a:r>
            <a:r>
              <a:rPr lang="en-NL" altLang="en-NL" sz="2400" dirty="0" err="1"/>
              <a:t>ontbreekt</a:t>
            </a:r>
            <a:r>
              <a:rPr lang="en-NL" altLang="en-NL" sz="2400" dirty="0"/>
              <a:t> </a:t>
            </a:r>
            <a:r>
              <a:rPr lang="en-NL" altLang="en-NL" sz="2400" dirty="0" err="1"/>
              <a:t>een</a:t>
            </a:r>
            <a:r>
              <a:rPr lang="en-NL" altLang="en-NL" sz="2400" dirty="0"/>
              <a:t> </a:t>
            </a:r>
            <a:r>
              <a:rPr lang="en-NL" altLang="en-NL" sz="2400" dirty="0" err="1"/>
              <a:t>rigoureus</a:t>
            </a:r>
            <a:r>
              <a:rPr lang="en-NL" altLang="en-NL" sz="2400" dirty="0"/>
              <a:t> </a:t>
            </a:r>
            <a:r>
              <a:rPr lang="en-NL" altLang="en-NL" sz="2400" dirty="0" err="1"/>
              <a:t>economisch</a:t>
            </a:r>
            <a:r>
              <a:rPr lang="en-NL" altLang="en-NL" sz="2400" dirty="0"/>
              <a:t> </a:t>
            </a:r>
            <a:r>
              <a:rPr lang="en-NL" altLang="en-NL" sz="2400" dirty="0" err="1"/>
              <a:t>kader</a:t>
            </a:r>
            <a:r>
              <a:rPr lang="en-NL" altLang="en-NL" sz="2400" dirty="0"/>
              <a:t> </a:t>
            </a:r>
            <a:r>
              <a:rPr lang="en-NL" altLang="en-NL" sz="2400" dirty="0" err="1"/>
              <a:t>voor</a:t>
            </a:r>
            <a:r>
              <a:rPr lang="en-NL" altLang="en-NL" sz="2400" dirty="0"/>
              <a:t> </a:t>
            </a:r>
            <a:r>
              <a:rPr lang="en-NL" altLang="en-NL" sz="2400" dirty="0" err="1"/>
              <a:t>optimale</a:t>
            </a:r>
            <a:r>
              <a:rPr lang="en-NL" altLang="en-NL" sz="2400" dirty="0"/>
              <a:t> </a:t>
            </a:r>
            <a:r>
              <a:rPr lang="en-NL" altLang="en-NL" sz="2400" dirty="0" err="1"/>
              <a:t>belasting</a:t>
            </a:r>
            <a:r>
              <a:rPr lang="en-NL" altLang="en-NL" sz="2400" dirty="0"/>
              <a:t> </a:t>
            </a:r>
          </a:p>
        </p:txBody>
      </p:sp>
      <p:sp>
        <p:nvSpPr>
          <p:cNvPr id="4" name="Rectangle 1">
            <a:extLst>
              <a:ext uri="{FF2B5EF4-FFF2-40B4-BE49-F238E27FC236}">
                <a16:creationId xmlns:a16="http://schemas.microsoft.com/office/drawing/2014/main" id="{8733B2AF-3994-DDE4-1031-A0FC57205738}"/>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NL" altLang="en-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358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2E64C-7F61-40C7-C5D0-71D00598A604}"/>
            </a:ext>
          </a:extLst>
        </p:cNvPr>
        <p:cNvGrpSpPr/>
        <p:nvPr/>
      </p:nvGrpSpPr>
      <p:grpSpPr>
        <a:xfrm>
          <a:off x="0" y="0"/>
          <a:ext cx="0" cy="0"/>
          <a:chOff x="0" y="0"/>
          <a:chExt cx="0" cy="0"/>
        </a:xfrm>
      </p:grpSpPr>
      <p:sp>
        <p:nvSpPr>
          <p:cNvPr id="32770" name="Title 1">
            <a:extLst>
              <a:ext uri="{FF2B5EF4-FFF2-40B4-BE49-F238E27FC236}">
                <a16:creationId xmlns:a16="http://schemas.microsoft.com/office/drawing/2014/main" id="{82FB0F55-FEAA-D550-2CC7-31E00B1AC406}"/>
              </a:ext>
            </a:extLst>
          </p:cNvPr>
          <p:cNvSpPr>
            <a:spLocks noGrp="1"/>
          </p:cNvSpPr>
          <p:nvPr>
            <p:ph type="title"/>
          </p:nvPr>
        </p:nvSpPr>
        <p:spPr>
          <a:xfrm>
            <a:off x="557628" y="368423"/>
            <a:ext cx="7611011" cy="857250"/>
          </a:xfrm>
        </p:spPr>
        <p:txBody>
          <a:bodyPr/>
          <a:lstStyle/>
          <a:p>
            <a:pPr eaLnBrk="1" hangingPunct="1"/>
            <a:r>
              <a:rPr lang="nl-NL" noProof="0" dirty="0">
                <a:ea typeface="ＭＳ Ｐゴシック" panose="020B0600070205080204" pitchFamily="34" charset="-128"/>
              </a:rPr>
              <a:t>Waarom is gezondheidseconomie interessant?</a:t>
            </a:r>
          </a:p>
        </p:txBody>
      </p:sp>
      <p:sp>
        <p:nvSpPr>
          <p:cNvPr id="32771" name="Content Placeholder 2">
            <a:extLst>
              <a:ext uri="{FF2B5EF4-FFF2-40B4-BE49-F238E27FC236}">
                <a16:creationId xmlns:a16="http://schemas.microsoft.com/office/drawing/2014/main" id="{E381206D-E0B4-05ED-1BF1-392CDEBDC3A2}"/>
              </a:ext>
            </a:extLst>
          </p:cNvPr>
          <p:cNvSpPr>
            <a:spLocks noGrp="1"/>
          </p:cNvSpPr>
          <p:nvPr>
            <p:ph sz="quarter" idx="1"/>
          </p:nvPr>
        </p:nvSpPr>
        <p:spPr>
          <a:xfrm>
            <a:off x="439605" y="1262848"/>
            <a:ext cx="8526841" cy="3371850"/>
          </a:xfrm>
        </p:spPr>
        <p:txBody>
          <a:bodyPr/>
          <a:lstStyle/>
          <a:p>
            <a:pPr>
              <a:lnSpc>
                <a:spcPct val="90000"/>
              </a:lnSpc>
            </a:pPr>
            <a:r>
              <a:rPr lang="nl-NL" dirty="0">
                <a:ea typeface="ＭＳ Ｐゴシック" panose="020B0600070205080204" pitchFamily="34" charset="-128"/>
              </a:rPr>
              <a:t>De vragen die aan bod komen zijn niet alleen economisch relevant, maar ook zeer interessant vanuit maatschappelijk perspectief.</a:t>
            </a:r>
          </a:p>
          <a:p>
            <a:pPr eaLnBrk="1" hangingPunct="1">
              <a:lnSpc>
                <a:spcPct val="90000"/>
              </a:lnSpc>
            </a:pPr>
            <a:endParaRPr lang="nl-NL"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De gezondheidszorgsector is enorm groot en kostbaar.</a:t>
            </a:r>
          </a:p>
          <a:p>
            <a:pPr eaLnBrk="1" hangingPunct="1">
              <a:lnSpc>
                <a:spcPct val="90000"/>
              </a:lnSpc>
            </a:pPr>
            <a:endParaRPr lang="nl-NL" noProof="0" dirty="0">
              <a:ea typeface="ＭＳ Ｐゴシック" panose="020B0600070205080204" pitchFamily="34" charset="-128"/>
            </a:endParaRPr>
          </a:p>
          <a:p>
            <a:pPr eaLnBrk="1" hangingPunct="1">
              <a:lnSpc>
                <a:spcPct val="90000"/>
              </a:lnSpc>
            </a:pPr>
            <a:r>
              <a:rPr lang="nl-NL" noProof="0" dirty="0">
                <a:ea typeface="ＭＳ Ｐゴシック" panose="020B0600070205080204" pitchFamily="34" charset="-128"/>
              </a:rPr>
              <a:t>Overheden zijn nauw betrokken bij de financiering van zorgstelsels en de regulering ervan.</a:t>
            </a:r>
          </a:p>
          <a:p>
            <a:pPr eaLnBrk="1" hangingPunct="1">
              <a:lnSpc>
                <a:spcPct val="90000"/>
              </a:lnSpc>
            </a:pPr>
            <a:endParaRPr lang="nl-NL" noProof="0" dirty="0">
              <a:ea typeface="ＭＳ Ｐゴシック" panose="020B0600070205080204" pitchFamily="34" charset="-128"/>
            </a:endParaRPr>
          </a:p>
        </p:txBody>
      </p:sp>
    </p:spTree>
    <p:extLst>
      <p:ext uri="{BB962C8B-B14F-4D97-AF65-F5344CB8AC3E}">
        <p14:creationId xmlns:p14="http://schemas.microsoft.com/office/powerpoint/2010/main" val="28009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2771">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51204"/>
            <a:ext cx="8153400" cy="742950"/>
          </a:xfrm>
        </p:spPr>
        <p:txBody>
          <a:bodyPr/>
          <a:lstStyle/>
          <a:p>
            <a:r>
              <a:rPr dirty="0" err="1"/>
              <a:t>Economische</a:t>
            </a:r>
            <a:r>
              <a:rPr dirty="0"/>
              <a:t> </a:t>
            </a:r>
            <a:r>
              <a:rPr dirty="0" err="1"/>
              <a:t>kernintuïtie</a:t>
            </a:r>
            <a:endParaRPr dirty="0"/>
          </a:p>
        </p:txBody>
      </p:sp>
      <p:sp>
        <p:nvSpPr>
          <p:cNvPr id="3" name="Content Placeholder 2"/>
          <p:cNvSpPr>
            <a:spLocks noGrp="1"/>
          </p:cNvSpPr>
          <p:nvPr>
            <p:ph idx="1"/>
          </p:nvPr>
        </p:nvSpPr>
        <p:spPr/>
        <p:txBody>
          <a:bodyPr/>
          <a:lstStyle/>
          <a:p>
            <a:pPr fontAlgn="base">
              <a:spcAft>
                <a:spcPct val="0"/>
              </a:spcAft>
              <a:buSzTx/>
              <a:defRPr sz="2000"/>
            </a:pPr>
            <a:r>
              <a:rPr lang="en-NL" sz="2400" dirty="0" err="1"/>
              <a:t>Belastingen</a:t>
            </a:r>
            <a:r>
              <a:rPr lang="en-NL" sz="2400" dirty="0"/>
              <a:t> </a:t>
            </a:r>
            <a:r>
              <a:rPr lang="en-NL" sz="2400" dirty="0" err="1"/>
              <a:t>corrigeren</a:t>
            </a:r>
            <a:r>
              <a:rPr lang="en-NL" sz="2400" dirty="0"/>
              <a:t> </a:t>
            </a:r>
            <a:r>
              <a:rPr lang="en-NL" sz="2400" dirty="0" err="1"/>
              <a:t>wanneer</a:t>
            </a:r>
            <a:r>
              <a:rPr lang="en-NL" sz="2400" dirty="0"/>
              <a:t> </a:t>
            </a:r>
            <a:r>
              <a:rPr lang="en-NL" sz="2400" dirty="0" err="1"/>
              <a:t>marktprijzen</a:t>
            </a:r>
            <a:r>
              <a:rPr lang="en-NL" sz="2400" dirty="0"/>
              <a:t> </a:t>
            </a:r>
            <a:r>
              <a:rPr lang="en-NL" sz="2400" dirty="0" err="1"/>
              <a:t>niet</a:t>
            </a:r>
            <a:r>
              <a:rPr lang="en-NL" sz="2400" dirty="0"/>
              <a:t> alle </a:t>
            </a:r>
            <a:r>
              <a:rPr lang="en-NL" sz="2400" dirty="0" err="1"/>
              <a:t>kosten</a:t>
            </a:r>
            <a:r>
              <a:rPr lang="en-NL" sz="2400" dirty="0"/>
              <a:t> </a:t>
            </a:r>
            <a:r>
              <a:rPr lang="en-NL" sz="2400" dirty="0" err="1"/>
              <a:t>weerspiegelen</a:t>
            </a:r>
            <a:r>
              <a:rPr lang="en-NL" sz="2400" dirty="0"/>
              <a:t> </a:t>
            </a:r>
          </a:p>
          <a:p>
            <a:pPr fontAlgn="base">
              <a:spcAft>
                <a:spcPct val="0"/>
              </a:spcAft>
              <a:buSzTx/>
              <a:defRPr sz="2000"/>
            </a:pPr>
            <a:endParaRPr lang="en-US" sz="2400" dirty="0"/>
          </a:p>
          <a:p>
            <a:pPr fontAlgn="base">
              <a:spcAft>
                <a:spcPct val="0"/>
              </a:spcAft>
              <a:buSzTx/>
              <a:defRPr sz="2000"/>
            </a:pPr>
            <a:r>
              <a:rPr lang="en-NL" sz="2400" dirty="0"/>
              <a:t>Zonder </a:t>
            </a:r>
            <a:r>
              <a:rPr lang="en-NL" sz="2400" dirty="0" err="1"/>
              <a:t>belasting</a:t>
            </a:r>
            <a:r>
              <a:rPr lang="en-NL" sz="2400" dirty="0"/>
              <a:t>: </a:t>
            </a:r>
          </a:p>
          <a:p>
            <a:pPr marL="576000" lvl="2" fontAlgn="base">
              <a:spcAft>
                <a:spcPct val="0"/>
              </a:spcAft>
              <a:buSzTx/>
              <a:defRPr sz="2000"/>
            </a:pPr>
            <a:r>
              <a:rPr lang="en-NL" sz="2200" dirty="0" err="1"/>
              <a:t>consument</a:t>
            </a:r>
            <a:r>
              <a:rPr lang="en-NL" sz="2200" dirty="0"/>
              <a:t> </a:t>
            </a:r>
            <a:r>
              <a:rPr lang="en-NL" sz="2200" dirty="0" err="1"/>
              <a:t>houdt</a:t>
            </a:r>
            <a:r>
              <a:rPr lang="en-NL" sz="2200" dirty="0"/>
              <a:t> </a:t>
            </a:r>
            <a:r>
              <a:rPr lang="en-NL" sz="2200" dirty="0" err="1"/>
              <a:t>rekening</a:t>
            </a:r>
            <a:r>
              <a:rPr lang="en-NL" sz="2200" dirty="0"/>
              <a:t> met eigen </a:t>
            </a:r>
            <a:r>
              <a:rPr lang="en-NL" sz="2200" dirty="0" err="1"/>
              <a:t>kosten</a:t>
            </a:r>
            <a:r>
              <a:rPr lang="en-NL" sz="2200" dirty="0"/>
              <a:t>/</a:t>
            </a:r>
            <a:r>
              <a:rPr lang="en-NL" sz="2200" dirty="0" err="1"/>
              <a:t>baten</a:t>
            </a:r>
            <a:r>
              <a:rPr lang="en-NL" sz="2200" dirty="0"/>
              <a:t> </a:t>
            </a:r>
          </a:p>
          <a:p>
            <a:pPr marL="576000" lvl="2" fontAlgn="base">
              <a:spcAft>
                <a:spcPct val="0"/>
              </a:spcAft>
              <a:buSzTx/>
              <a:defRPr sz="2000"/>
            </a:pPr>
            <a:r>
              <a:rPr lang="en-NL" sz="2200" dirty="0"/>
              <a:t>maar </a:t>
            </a:r>
            <a:r>
              <a:rPr lang="en-NL" sz="2200" dirty="0" err="1"/>
              <a:t>niet</a:t>
            </a:r>
            <a:r>
              <a:rPr lang="en-NL" sz="2200" dirty="0"/>
              <a:t> met </a:t>
            </a:r>
            <a:r>
              <a:rPr lang="en-NL" sz="2200" dirty="0" err="1"/>
              <a:t>maatschappelijke</a:t>
            </a:r>
            <a:r>
              <a:rPr lang="en-NL" sz="2200" dirty="0"/>
              <a:t> </a:t>
            </a:r>
            <a:r>
              <a:rPr lang="en-NL" sz="2200" dirty="0" err="1"/>
              <a:t>kosten</a:t>
            </a:r>
            <a:r>
              <a:rPr lang="en-NL" sz="2200" dirty="0"/>
              <a:t> (</a:t>
            </a:r>
            <a:r>
              <a:rPr lang="en-NL" sz="2200" dirty="0" err="1"/>
              <a:t>zorg</a:t>
            </a:r>
            <a:r>
              <a:rPr lang="en-NL" sz="2200" dirty="0"/>
              <a:t>, </a:t>
            </a:r>
            <a:r>
              <a:rPr lang="en-NL" sz="2200" dirty="0" err="1"/>
              <a:t>passieve</a:t>
            </a:r>
            <a:r>
              <a:rPr lang="en-NL" sz="2200" dirty="0"/>
              <a:t> </a:t>
            </a:r>
            <a:r>
              <a:rPr lang="en-NL" sz="2200" dirty="0" err="1"/>
              <a:t>blootstelling</a:t>
            </a:r>
            <a:r>
              <a:rPr lang="en-NL" sz="2200" dirty="0"/>
              <a:t>) </a:t>
            </a:r>
          </a:p>
          <a:p>
            <a:pPr fontAlgn="base">
              <a:spcAft>
                <a:spcPct val="0"/>
              </a:spcAft>
              <a:buSzTx/>
              <a:defRPr sz="2000"/>
            </a:pPr>
            <a:endParaRPr lang="en-US" sz="2400" dirty="0"/>
          </a:p>
          <a:p>
            <a:pPr fontAlgn="base">
              <a:spcAft>
                <a:spcPct val="0"/>
              </a:spcAft>
              <a:buSzTx/>
              <a:defRPr sz="2000"/>
            </a:pPr>
            <a:r>
              <a:rPr lang="en-NL" sz="2400" dirty="0" err="1"/>
              <a:t>Accijns</a:t>
            </a:r>
            <a:r>
              <a:rPr lang="en-NL" sz="2400" dirty="0"/>
              <a:t> </a:t>
            </a:r>
            <a:r>
              <a:rPr lang="en-NL" sz="2400" dirty="0" err="1"/>
              <a:t>kan</a:t>
            </a:r>
            <a:r>
              <a:rPr lang="en-NL" sz="2400" dirty="0"/>
              <a:t> </a:t>
            </a:r>
            <a:r>
              <a:rPr lang="en-NL" sz="2400" dirty="0" err="1"/>
              <a:t>consumptie</a:t>
            </a:r>
            <a:r>
              <a:rPr lang="en-NL" sz="2400" dirty="0"/>
              <a:t> </a:t>
            </a:r>
            <a:r>
              <a:rPr lang="en-NL" sz="2400" dirty="0" err="1"/>
              <a:t>sturen</a:t>
            </a:r>
            <a:r>
              <a:rPr lang="en-NL" sz="2400" dirty="0"/>
              <a:t> </a:t>
            </a:r>
            <a:r>
              <a:rPr lang="en-NL" sz="2400" dirty="0" err="1"/>
              <a:t>richting</a:t>
            </a:r>
            <a:r>
              <a:rPr lang="en-NL" sz="2400" dirty="0"/>
              <a:t> </a:t>
            </a:r>
            <a:r>
              <a:rPr lang="en-NL" sz="2400" dirty="0" err="1"/>
              <a:t>maatschappelijk</a:t>
            </a:r>
            <a:r>
              <a:rPr lang="en-NL" sz="2400" dirty="0"/>
              <a:t> optimum</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42950"/>
          </a:xfrm>
        </p:spPr>
        <p:txBody>
          <a:bodyPr/>
          <a:lstStyle/>
          <a:p>
            <a:r>
              <a:rPr dirty="0"/>
              <a:t>Wat </a:t>
            </a:r>
            <a:r>
              <a:rPr dirty="0" err="1"/>
              <a:t>bepaalt</a:t>
            </a:r>
            <a:r>
              <a:rPr dirty="0"/>
              <a:t> de </a:t>
            </a:r>
            <a:r>
              <a:rPr dirty="0" err="1"/>
              <a:t>optimale</a:t>
            </a:r>
            <a:r>
              <a:rPr dirty="0"/>
              <a:t> </a:t>
            </a:r>
            <a:r>
              <a:rPr dirty="0" err="1"/>
              <a:t>accijns</a:t>
            </a:r>
            <a:r>
              <a:rPr dirty="0"/>
              <a:t>?</a:t>
            </a:r>
          </a:p>
        </p:txBody>
      </p:sp>
      <p:sp>
        <p:nvSpPr>
          <p:cNvPr id="3" name="Content Placeholder 2"/>
          <p:cNvSpPr>
            <a:spLocks noGrp="1"/>
          </p:cNvSpPr>
          <p:nvPr>
            <p:ph idx="1"/>
          </p:nvPr>
        </p:nvSpPr>
        <p:spPr/>
        <p:txBody>
          <a:bodyPr/>
          <a:lstStyle/>
          <a:p>
            <a:pPr marL="0" lvl="0" indent="0" fontAlgn="base">
              <a:spcAft>
                <a:spcPct val="0"/>
              </a:spcAft>
              <a:buSzTx/>
              <a:buNone/>
              <a:defRPr sz="2000"/>
            </a:pPr>
            <a:r>
              <a:rPr lang="en-NL" altLang="en-NL" sz="2400" dirty="0"/>
              <a:t>1. </a:t>
            </a:r>
            <a:r>
              <a:rPr lang="en-NL" altLang="en-NL" sz="2400" dirty="0" err="1"/>
              <a:t>Externaliteiten</a:t>
            </a:r>
            <a:r>
              <a:rPr lang="en-NL" altLang="en-NL" sz="2400" dirty="0"/>
              <a:t> </a:t>
            </a:r>
          </a:p>
          <a:p>
            <a:pPr lvl="1" fontAlgn="base">
              <a:spcAft>
                <a:spcPct val="0"/>
              </a:spcAft>
              <a:buSzTx/>
              <a:defRPr sz="2000"/>
            </a:pPr>
            <a:r>
              <a:rPr lang="en-NL" altLang="en-NL" sz="2000" dirty="0" err="1"/>
              <a:t>zorgkosten</a:t>
            </a:r>
            <a:r>
              <a:rPr lang="en-NL" altLang="en-NL" sz="2000" dirty="0"/>
              <a:t> </a:t>
            </a:r>
            <a:r>
              <a:rPr lang="en-NL" altLang="en-NL" sz="2000" dirty="0" err="1"/>
              <a:t>en</a:t>
            </a:r>
            <a:r>
              <a:rPr lang="en-NL" altLang="en-NL" sz="2000" dirty="0"/>
              <a:t> </a:t>
            </a:r>
            <a:r>
              <a:rPr lang="en-NL" altLang="en-NL" sz="2000" dirty="0" err="1"/>
              <a:t>maatschappelijke</a:t>
            </a:r>
            <a:r>
              <a:rPr lang="en-NL" altLang="en-NL" sz="2000" dirty="0"/>
              <a:t> </a:t>
            </a:r>
            <a:r>
              <a:rPr lang="en-NL" altLang="en-NL" sz="2000" dirty="0" err="1"/>
              <a:t>schade</a:t>
            </a:r>
            <a:r>
              <a:rPr lang="en-NL" altLang="en-NL" sz="2000" dirty="0"/>
              <a:t> </a:t>
            </a:r>
          </a:p>
          <a:p>
            <a:pPr marL="54900" lvl="0" fontAlgn="base">
              <a:spcAft>
                <a:spcPct val="0"/>
              </a:spcAft>
              <a:buSzTx/>
              <a:defRPr sz="2000"/>
            </a:pPr>
            <a:endParaRPr lang="en-US" altLang="en-NL" sz="2400" dirty="0"/>
          </a:p>
          <a:p>
            <a:pPr marL="0" lvl="0" indent="0" fontAlgn="base">
              <a:spcAft>
                <a:spcPct val="0"/>
              </a:spcAft>
              <a:buSzTx/>
              <a:buNone/>
              <a:defRPr sz="2000"/>
            </a:pPr>
            <a:r>
              <a:rPr lang="en-NL" altLang="en-NL" sz="2400" dirty="0"/>
              <a:t>2. </a:t>
            </a:r>
            <a:r>
              <a:rPr lang="en-NL" altLang="en-NL" sz="2400" dirty="0" err="1"/>
              <a:t>Internaliteiten</a:t>
            </a:r>
            <a:r>
              <a:rPr lang="en-NL" altLang="en-NL" sz="2400" dirty="0"/>
              <a:t> </a:t>
            </a:r>
          </a:p>
          <a:p>
            <a:pPr lvl="1" fontAlgn="base">
              <a:spcAft>
                <a:spcPct val="0"/>
              </a:spcAft>
              <a:buSzTx/>
              <a:defRPr sz="2000"/>
            </a:pPr>
            <a:r>
              <a:rPr lang="en-NL" altLang="en-NL" sz="2000" dirty="0" err="1"/>
              <a:t>schade</a:t>
            </a:r>
            <a:r>
              <a:rPr lang="en-NL" altLang="en-NL" sz="2000" dirty="0"/>
              <a:t> </a:t>
            </a:r>
            <a:r>
              <a:rPr lang="en-NL" altLang="en-NL" sz="2000" dirty="0" err="1"/>
              <a:t>aan</a:t>
            </a:r>
            <a:r>
              <a:rPr lang="en-NL" altLang="en-NL" sz="2000" dirty="0"/>
              <a:t> het “</a:t>
            </a:r>
            <a:r>
              <a:rPr lang="en-NL" altLang="en-NL" sz="2000" dirty="0" err="1"/>
              <a:t>toekomstige</a:t>
            </a:r>
            <a:r>
              <a:rPr lang="en-NL" altLang="en-NL" sz="2000" dirty="0"/>
              <a:t> </a:t>
            </a:r>
            <a:r>
              <a:rPr lang="en-NL" altLang="en-NL" sz="2000" dirty="0" err="1"/>
              <a:t>zelf</a:t>
            </a:r>
            <a:r>
              <a:rPr lang="en-NL" altLang="en-NL" sz="2000" dirty="0"/>
              <a:t>” (</a:t>
            </a:r>
            <a:r>
              <a:rPr lang="en-NL" altLang="en-NL" sz="2000" dirty="0" err="1"/>
              <a:t>verslaving</a:t>
            </a:r>
            <a:r>
              <a:rPr lang="en-NL" altLang="en-NL" sz="2000" dirty="0"/>
              <a:t>, </a:t>
            </a:r>
            <a:r>
              <a:rPr lang="en-NL" altLang="en-NL" sz="2000" dirty="0" err="1"/>
              <a:t>onderschatting</a:t>
            </a:r>
            <a:r>
              <a:rPr lang="en-NL" altLang="en-NL" sz="2000" dirty="0"/>
              <a:t> </a:t>
            </a:r>
            <a:r>
              <a:rPr lang="en-NL" altLang="en-NL" sz="2000" dirty="0" err="1"/>
              <a:t>risico’s</a:t>
            </a:r>
            <a:r>
              <a:rPr lang="en-NL" altLang="en-NL" sz="2000" dirty="0"/>
              <a:t>) </a:t>
            </a:r>
          </a:p>
          <a:p>
            <a:pPr marL="54900" lvl="0" fontAlgn="base">
              <a:spcAft>
                <a:spcPct val="0"/>
              </a:spcAft>
              <a:buSzTx/>
              <a:defRPr sz="2000"/>
            </a:pPr>
            <a:endParaRPr lang="en-US" altLang="en-NL" sz="2400" dirty="0"/>
          </a:p>
          <a:p>
            <a:pPr marL="0" lvl="0" indent="0" fontAlgn="base">
              <a:spcAft>
                <a:spcPct val="0"/>
              </a:spcAft>
              <a:buSzTx/>
              <a:buNone/>
              <a:defRPr sz="2000"/>
            </a:pPr>
            <a:r>
              <a:rPr lang="en-NL" altLang="en-NL" sz="2400" dirty="0"/>
              <a:t>3. </a:t>
            </a:r>
            <a:r>
              <a:rPr lang="en-NL" altLang="en-NL" sz="2400" dirty="0" err="1"/>
              <a:t>Gedragsreacties</a:t>
            </a:r>
            <a:r>
              <a:rPr lang="en-NL" altLang="en-NL" sz="2400" dirty="0"/>
              <a:t> </a:t>
            </a:r>
          </a:p>
          <a:p>
            <a:pPr lvl="1" fontAlgn="base">
              <a:spcAft>
                <a:spcPct val="0"/>
              </a:spcAft>
              <a:buSzTx/>
              <a:defRPr sz="2000"/>
            </a:pPr>
            <a:r>
              <a:rPr lang="en-NL" altLang="en-NL" sz="2000" dirty="0" err="1"/>
              <a:t>prijsgevoeligheid</a:t>
            </a:r>
            <a:r>
              <a:rPr lang="en-NL" altLang="en-NL" sz="2000" dirty="0"/>
              <a:t> (</a:t>
            </a:r>
            <a:r>
              <a:rPr lang="en-NL" altLang="en-NL" sz="2000" dirty="0" err="1"/>
              <a:t>elasticiteiten</a:t>
            </a:r>
            <a:r>
              <a:rPr lang="en-NL" altLang="en-NL" sz="2000" dirty="0"/>
              <a:t>)</a:t>
            </a:r>
            <a:endParaRPr lang="en-US" altLang="en-NL" sz="2000" dirty="0"/>
          </a:p>
          <a:p>
            <a:pPr lvl="1" fontAlgn="base">
              <a:spcAft>
                <a:spcPct val="0"/>
              </a:spcAft>
              <a:buSzTx/>
              <a:defRPr sz="2000"/>
            </a:pPr>
            <a:r>
              <a:rPr lang="en-US" altLang="en-NL" sz="2000" dirty="0"/>
              <a:t>s</a:t>
            </a:r>
            <a:r>
              <a:rPr lang="en-NL" altLang="en-NL" sz="2000" dirty="0" err="1"/>
              <a:t>ubstitutie</a:t>
            </a:r>
            <a:r>
              <a:rPr lang="en-NL" altLang="en-NL" sz="2000" dirty="0"/>
              <a:t> </a:t>
            </a:r>
            <a:r>
              <a:rPr lang="en-NL" altLang="en-NL" sz="2000" dirty="0" err="1"/>
              <a:t>naar</a:t>
            </a:r>
            <a:r>
              <a:rPr lang="en-NL" altLang="en-NL" sz="2000" dirty="0"/>
              <a:t> </a:t>
            </a:r>
            <a:r>
              <a:rPr lang="en-NL" altLang="en-NL" sz="2000" dirty="0" err="1"/>
              <a:t>sigaretten</a:t>
            </a:r>
            <a:r>
              <a:rPr lang="en-NL" altLang="en-NL" sz="2000" dirty="0"/>
              <a:t> of </a:t>
            </a:r>
            <a:r>
              <a:rPr lang="en-NL" altLang="en-NL" sz="2000" dirty="0" err="1"/>
              <a:t>andere</a:t>
            </a:r>
            <a:r>
              <a:rPr lang="en-NL" altLang="en-NL" sz="2000" dirty="0"/>
              <a:t> </a:t>
            </a:r>
            <a:r>
              <a:rPr lang="en-NL" altLang="en-NL" sz="2000" dirty="0" err="1"/>
              <a:t>producten</a:t>
            </a:r>
            <a:endParaRPr lang="en-US" altLang="en-NL" sz="2000" dirty="0"/>
          </a:p>
          <a:p>
            <a:pPr lvl="1" fontAlgn="base">
              <a:spcAft>
                <a:spcPct val="0"/>
              </a:spcAft>
              <a:buSzTx/>
              <a:defRPr sz="2000"/>
            </a:pPr>
            <a:r>
              <a:rPr lang="en-NL" altLang="en-NL" sz="2000" dirty="0" err="1"/>
              <a:t>mogelijk</a:t>
            </a:r>
            <a:r>
              <a:rPr lang="en-NL" altLang="en-NL" sz="2000" dirty="0"/>
              <a:t> </a:t>
            </a:r>
            <a:r>
              <a:rPr lang="en-NL" altLang="en-NL" sz="2000" dirty="0" err="1"/>
              <a:t>grensoverschrijdende</a:t>
            </a:r>
            <a:r>
              <a:rPr lang="en-NL" altLang="en-NL" sz="2000" dirty="0"/>
              <a:t> </a:t>
            </a:r>
            <a:r>
              <a:rPr lang="en-NL" altLang="en-NL" sz="2000" dirty="0" err="1"/>
              <a:t>aankopen</a:t>
            </a:r>
            <a:endParaRPr lang="en-NL" altLang="en-NL"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9615"/>
            <a:ext cx="8153400" cy="742950"/>
          </a:xfrm>
        </p:spPr>
        <p:txBody>
          <a:bodyPr/>
          <a:lstStyle/>
          <a:p>
            <a:r>
              <a:rPr dirty="0" err="1"/>
              <a:t>Waarom</a:t>
            </a:r>
            <a:r>
              <a:rPr dirty="0"/>
              <a:t> </a:t>
            </a:r>
            <a:r>
              <a:rPr dirty="0" err="1"/>
              <a:t>dit</a:t>
            </a:r>
            <a:r>
              <a:rPr dirty="0"/>
              <a:t> </a:t>
            </a:r>
            <a:r>
              <a:rPr dirty="0" err="1"/>
              <a:t>economisch</a:t>
            </a:r>
            <a:r>
              <a:rPr dirty="0"/>
              <a:t> </a:t>
            </a:r>
            <a:r>
              <a:rPr dirty="0" err="1"/>
              <a:t>interessant</a:t>
            </a:r>
            <a:r>
              <a:rPr dirty="0"/>
              <a:t> is</a:t>
            </a:r>
          </a:p>
        </p:txBody>
      </p:sp>
      <p:sp>
        <p:nvSpPr>
          <p:cNvPr id="3" name="Content Placeholder 2"/>
          <p:cNvSpPr>
            <a:spLocks noGrp="1"/>
          </p:cNvSpPr>
          <p:nvPr>
            <p:ph idx="1"/>
          </p:nvPr>
        </p:nvSpPr>
        <p:spPr/>
        <p:txBody>
          <a:bodyPr/>
          <a:lstStyle/>
          <a:p>
            <a:pPr fontAlgn="base">
              <a:spcAft>
                <a:spcPct val="0"/>
              </a:spcAft>
              <a:buSzTx/>
              <a:defRPr sz="2000"/>
            </a:pPr>
            <a:r>
              <a:rPr sz="2400" dirty="0" err="1"/>
              <a:t>Combineert</a:t>
            </a:r>
            <a:r>
              <a:rPr sz="2400" dirty="0"/>
              <a:t> </a:t>
            </a:r>
            <a:r>
              <a:rPr sz="2400" dirty="0" err="1"/>
              <a:t>gezondheid</a:t>
            </a:r>
            <a:r>
              <a:rPr sz="2400" dirty="0"/>
              <a:t>, </a:t>
            </a:r>
            <a:r>
              <a:rPr sz="2400" dirty="0" err="1"/>
              <a:t>gedrag</a:t>
            </a:r>
            <a:r>
              <a:rPr sz="2400" dirty="0"/>
              <a:t> </a:t>
            </a:r>
            <a:r>
              <a:rPr sz="2400" dirty="0" err="1"/>
              <a:t>en</a:t>
            </a:r>
            <a:r>
              <a:rPr sz="2400" dirty="0"/>
              <a:t> </a:t>
            </a:r>
            <a:r>
              <a:rPr sz="2400" dirty="0" err="1"/>
              <a:t>belastingtheorie</a:t>
            </a:r>
            <a:endParaRPr lang="en-US" sz="2400" dirty="0"/>
          </a:p>
          <a:p>
            <a:pPr lvl="1" fontAlgn="base">
              <a:spcAft>
                <a:spcPct val="0"/>
              </a:spcAft>
              <a:buSzTx/>
              <a:defRPr sz="2000"/>
            </a:pPr>
            <a:r>
              <a:rPr lang="nl-NL" sz="2000" dirty="0"/>
              <a:t>Belastingen kunnen gedrag sturen, niet alleen inkomsten genereren</a:t>
            </a:r>
          </a:p>
          <a:p>
            <a:pPr fontAlgn="base">
              <a:spcAft>
                <a:spcPct val="0"/>
              </a:spcAft>
              <a:buSzTx/>
              <a:defRPr sz="2000"/>
            </a:pPr>
            <a:endParaRPr lang="en-US" sz="2400" dirty="0"/>
          </a:p>
          <a:p>
            <a:pPr fontAlgn="base">
              <a:spcAft>
                <a:spcPct val="0"/>
              </a:spcAft>
              <a:buSzTx/>
              <a:defRPr sz="2000"/>
            </a:pPr>
            <a:r>
              <a:rPr sz="2400" dirty="0" err="1"/>
              <a:t>Toont</a:t>
            </a:r>
            <a:r>
              <a:rPr sz="2400" dirty="0"/>
              <a:t> trade-offs </a:t>
            </a:r>
            <a:r>
              <a:rPr sz="2400" dirty="0" err="1"/>
              <a:t>i.p.v</a:t>
            </a:r>
            <a:r>
              <a:rPr sz="2400" dirty="0"/>
              <a:t>. </a:t>
            </a:r>
            <a:r>
              <a:rPr sz="2400" dirty="0" err="1"/>
              <a:t>simpele</a:t>
            </a:r>
            <a:r>
              <a:rPr sz="2400" dirty="0"/>
              <a:t> ‘</a:t>
            </a:r>
            <a:r>
              <a:rPr sz="2400" dirty="0" err="1"/>
              <a:t>goed</a:t>
            </a:r>
            <a:r>
              <a:rPr sz="2400" dirty="0"/>
              <a:t>/</a:t>
            </a:r>
            <a:r>
              <a:rPr sz="2400" dirty="0" err="1"/>
              <a:t>fout</a:t>
            </a:r>
            <a:r>
              <a:rPr sz="2400" dirty="0"/>
              <a:t>’-</a:t>
            </a:r>
            <a:r>
              <a:rPr sz="2400" dirty="0" err="1"/>
              <a:t>antwoorden</a:t>
            </a:r>
            <a:endParaRPr sz="2400" dirty="0"/>
          </a:p>
          <a:p>
            <a:pPr lvl="1" fontAlgn="base">
              <a:spcAft>
                <a:spcPct val="0"/>
              </a:spcAft>
              <a:buSzTx/>
              <a:defRPr sz="2000"/>
            </a:pPr>
            <a:r>
              <a:rPr lang="nl-NL" sz="2000" dirty="0"/>
              <a:t>Optimale accijns = balans tussen schade en gedragseffecten</a:t>
            </a:r>
          </a:p>
          <a:p>
            <a:pPr fontAlgn="base">
              <a:spcAft>
                <a:spcPct val="0"/>
              </a:spcAft>
              <a:buSzTx/>
              <a:defRPr sz="2000"/>
            </a:pPr>
            <a:endParaRPr lang="nl-NL" sz="2400" dirty="0"/>
          </a:p>
          <a:p>
            <a:pPr fontAlgn="base">
              <a:spcAft>
                <a:spcPct val="0"/>
              </a:spcAft>
              <a:buSzTx/>
              <a:defRPr sz="2000"/>
            </a:pPr>
            <a:r>
              <a:rPr lang="nl-NL" sz="2400" dirty="0"/>
              <a:t>Kleine landen moeten grensgedrag meenemen</a:t>
            </a:r>
          </a:p>
          <a:p>
            <a:pPr fontAlgn="base">
              <a:spcAft>
                <a:spcPct val="0"/>
              </a:spcAft>
              <a:buSzTx/>
              <a:defRPr sz="2000"/>
            </a:pPr>
            <a:endParaRPr lang="nl-NL" sz="2400" dirty="0"/>
          </a:p>
          <a:p>
            <a:pPr fontAlgn="base">
              <a:spcAft>
                <a:spcPct val="0"/>
              </a:spcAft>
              <a:buSzTx/>
              <a:defRPr sz="2000"/>
            </a:pPr>
            <a:r>
              <a:rPr lang="nl-NL" sz="2400" dirty="0"/>
              <a:t>Economie maakt beleid kwantitatief en toetsbaar</a:t>
            </a:r>
          </a:p>
          <a:p>
            <a:pPr>
              <a:defRPr sz="2000"/>
            </a:pPr>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B41D-2DEF-D28C-90FC-C35288D57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9D564-091F-7E07-63D3-CEB5E80F3CC6}"/>
              </a:ext>
            </a:extLst>
          </p:cNvPr>
          <p:cNvSpPr>
            <a:spLocks noGrp="1"/>
          </p:cNvSpPr>
          <p:nvPr>
            <p:ph type="title"/>
          </p:nvPr>
        </p:nvSpPr>
        <p:spPr>
          <a:xfrm>
            <a:off x="612648" y="339615"/>
            <a:ext cx="8153400" cy="742950"/>
          </a:xfrm>
        </p:spPr>
        <p:txBody>
          <a:bodyPr/>
          <a:lstStyle/>
          <a:p>
            <a:r>
              <a:rPr lang="en-US" dirty="0" err="1"/>
              <a:t>Bevindingen</a:t>
            </a:r>
            <a:r>
              <a:rPr lang="en-US" dirty="0"/>
              <a:t> in de VS</a:t>
            </a:r>
            <a:endParaRPr dirty="0"/>
          </a:p>
        </p:txBody>
      </p:sp>
      <p:sp>
        <p:nvSpPr>
          <p:cNvPr id="3" name="Content Placeholder 2">
            <a:extLst>
              <a:ext uri="{FF2B5EF4-FFF2-40B4-BE49-F238E27FC236}">
                <a16:creationId xmlns:a16="http://schemas.microsoft.com/office/drawing/2014/main" id="{9C4E2533-9539-8E00-C7BB-332B0D42B31B}"/>
              </a:ext>
            </a:extLst>
          </p:cNvPr>
          <p:cNvSpPr>
            <a:spLocks noGrp="1"/>
          </p:cNvSpPr>
          <p:nvPr>
            <p:ph idx="1"/>
          </p:nvPr>
        </p:nvSpPr>
        <p:spPr/>
        <p:txBody>
          <a:bodyPr/>
          <a:lstStyle/>
          <a:p>
            <a:pPr>
              <a:defRPr sz="2000"/>
            </a:pPr>
            <a:r>
              <a:rPr lang="en-US" dirty="0"/>
              <a:t>Vrij </a:t>
            </a:r>
            <a:r>
              <a:rPr lang="en-US" dirty="0" err="1"/>
              <a:t>sterke</a:t>
            </a:r>
            <a:r>
              <a:rPr lang="en-US" dirty="0"/>
              <a:t> </a:t>
            </a:r>
            <a:r>
              <a:rPr lang="en-US" dirty="0" err="1"/>
              <a:t>prijselasticiteit</a:t>
            </a:r>
            <a:r>
              <a:rPr lang="en-US" dirty="0"/>
              <a:t> van e-</a:t>
            </a:r>
            <a:r>
              <a:rPr lang="en-US" dirty="0" err="1"/>
              <a:t>sigaretten</a:t>
            </a:r>
            <a:r>
              <a:rPr lang="en-US" dirty="0"/>
              <a:t>, maar </a:t>
            </a:r>
            <a:r>
              <a:rPr lang="en-US" dirty="0" err="1"/>
              <a:t>lage</a:t>
            </a:r>
            <a:r>
              <a:rPr lang="en-US" dirty="0"/>
              <a:t> cross-</a:t>
            </a:r>
            <a:r>
              <a:rPr lang="en-US" dirty="0" err="1"/>
              <a:t>elasticiteit</a:t>
            </a:r>
            <a:r>
              <a:rPr lang="en-US" dirty="0"/>
              <a:t> met </a:t>
            </a:r>
            <a:r>
              <a:rPr lang="en-US" dirty="0" err="1"/>
              <a:t>gewone</a:t>
            </a:r>
            <a:r>
              <a:rPr lang="en-US" dirty="0"/>
              <a:t> </a:t>
            </a:r>
            <a:r>
              <a:rPr lang="en-US" dirty="0" err="1"/>
              <a:t>sigaretten</a:t>
            </a:r>
            <a:r>
              <a:rPr lang="en-US" dirty="0"/>
              <a:t> </a:t>
            </a:r>
          </a:p>
        </p:txBody>
      </p:sp>
      <p:pic>
        <p:nvPicPr>
          <p:cNvPr id="5" name="Picture 4">
            <a:extLst>
              <a:ext uri="{FF2B5EF4-FFF2-40B4-BE49-F238E27FC236}">
                <a16:creationId xmlns:a16="http://schemas.microsoft.com/office/drawing/2014/main" id="{4D7584B3-8B48-807F-CD9B-0007852CA924}"/>
              </a:ext>
            </a:extLst>
          </p:cNvPr>
          <p:cNvPicPr>
            <a:picLocks noChangeAspect="1"/>
          </p:cNvPicPr>
          <p:nvPr/>
        </p:nvPicPr>
        <p:blipFill>
          <a:blip r:embed="rId2"/>
          <a:stretch>
            <a:fillRect/>
          </a:stretch>
        </p:blipFill>
        <p:spPr>
          <a:xfrm>
            <a:off x="2409825" y="1947698"/>
            <a:ext cx="4324350" cy="2971800"/>
          </a:xfrm>
          <a:prstGeom prst="rect">
            <a:avLst/>
          </a:prstGeom>
        </p:spPr>
      </p:pic>
    </p:spTree>
    <p:extLst>
      <p:ext uri="{BB962C8B-B14F-4D97-AF65-F5344CB8AC3E}">
        <p14:creationId xmlns:p14="http://schemas.microsoft.com/office/powerpoint/2010/main" val="2177595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3C10-9393-385B-4EC5-44111DF5C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71F05-9482-01AD-99B3-BEAB50B6DB5D}"/>
              </a:ext>
            </a:extLst>
          </p:cNvPr>
          <p:cNvSpPr>
            <a:spLocks noGrp="1"/>
          </p:cNvSpPr>
          <p:nvPr>
            <p:ph type="title"/>
          </p:nvPr>
        </p:nvSpPr>
        <p:spPr>
          <a:xfrm>
            <a:off x="612648" y="339615"/>
            <a:ext cx="8153400" cy="742950"/>
          </a:xfrm>
        </p:spPr>
        <p:txBody>
          <a:bodyPr/>
          <a:lstStyle/>
          <a:p>
            <a:r>
              <a:rPr lang="en-US" dirty="0" err="1"/>
              <a:t>Bevindingen</a:t>
            </a:r>
            <a:r>
              <a:rPr lang="en-US" dirty="0"/>
              <a:t> in de VS</a:t>
            </a:r>
            <a:endParaRPr dirty="0"/>
          </a:p>
        </p:txBody>
      </p:sp>
      <p:sp>
        <p:nvSpPr>
          <p:cNvPr id="3" name="Content Placeholder 2">
            <a:extLst>
              <a:ext uri="{FF2B5EF4-FFF2-40B4-BE49-F238E27FC236}">
                <a16:creationId xmlns:a16="http://schemas.microsoft.com/office/drawing/2014/main" id="{E1EBC796-F18E-FA9C-160B-0F1C346923DF}"/>
              </a:ext>
            </a:extLst>
          </p:cNvPr>
          <p:cNvSpPr>
            <a:spLocks noGrp="1"/>
          </p:cNvSpPr>
          <p:nvPr>
            <p:ph idx="1"/>
          </p:nvPr>
        </p:nvSpPr>
        <p:spPr/>
        <p:txBody>
          <a:bodyPr/>
          <a:lstStyle/>
          <a:p>
            <a:pPr>
              <a:defRPr sz="2000"/>
            </a:pPr>
            <a:r>
              <a:rPr lang="en-US" sz="2400" dirty="0"/>
              <a:t>In 2019: vaping is 0.373 </a:t>
            </a:r>
            <a:r>
              <a:rPr lang="en-US" sz="2400" dirty="0" err="1"/>
              <a:t>keer</a:t>
            </a:r>
            <a:r>
              <a:rPr lang="en-US" sz="2400" dirty="0"/>
              <a:t> zo </a:t>
            </a:r>
            <a:r>
              <a:rPr lang="en-US" sz="2400" dirty="0" err="1"/>
              <a:t>slecht</a:t>
            </a:r>
            <a:r>
              <a:rPr lang="en-US" sz="2400" dirty="0"/>
              <a:t> </a:t>
            </a:r>
            <a:r>
              <a:rPr lang="en-US" sz="2400" dirty="0" err="1"/>
              <a:t>als</a:t>
            </a:r>
            <a:r>
              <a:rPr lang="en-US" sz="2400" dirty="0"/>
              <a:t> </a:t>
            </a:r>
            <a:r>
              <a:rPr lang="en-US" sz="2400" dirty="0" err="1"/>
              <a:t>roken</a:t>
            </a:r>
            <a:endParaRPr lang="en-US" sz="2400" dirty="0"/>
          </a:p>
          <a:p>
            <a:pPr>
              <a:defRPr sz="2000"/>
            </a:pPr>
            <a:endParaRPr lang="en-US" sz="2400" dirty="0"/>
          </a:p>
          <a:p>
            <a:pPr>
              <a:defRPr sz="2000"/>
            </a:pPr>
            <a:r>
              <a:rPr lang="en-US" sz="2400" dirty="0" err="1"/>
              <a:t>Optimale</a:t>
            </a:r>
            <a:r>
              <a:rPr lang="en-US" sz="2400" dirty="0"/>
              <a:t> </a:t>
            </a:r>
            <a:r>
              <a:rPr lang="en-US" sz="2400" dirty="0" err="1"/>
              <a:t>accijns</a:t>
            </a:r>
            <a:r>
              <a:rPr lang="en-US" sz="2400" dirty="0"/>
              <a:t> is $6.27/ml, maar met </a:t>
            </a:r>
            <a:r>
              <a:rPr lang="en-US" sz="2400" dirty="0" err="1"/>
              <a:t>grote</a:t>
            </a:r>
            <a:r>
              <a:rPr lang="en-US" sz="2400" dirty="0"/>
              <a:t> </a:t>
            </a:r>
            <a:r>
              <a:rPr lang="en-US" sz="2400" dirty="0" err="1"/>
              <a:t>onzekerheidsmarges</a:t>
            </a:r>
            <a:endParaRPr lang="en-US" sz="2400" dirty="0"/>
          </a:p>
          <a:p>
            <a:pPr>
              <a:defRPr sz="2000"/>
            </a:pPr>
            <a:endParaRPr lang="en-US" sz="2400" dirty="0"/>
          </a:p>
          <a:p>
            <a:pPr>
              <a:defRPr sz="2000"/>
            </a:pPr>
            <a:r>
              <a:rPr lang="en-US" sz="2400" dirty="0"/>
              <a:t>In </a:t>
            </a:r>
            <a:r>
              <a:rPr lang="en-US" sz="2400" dirty="0" err="1"/>
              <a:t>Nederlands</a:t>
            </a:r>
            <a:r>
              <a:rPr lang="en-US" sz="2400" dirty="0"/>
              <a:t> </a:t>
            </a:r>
            <a:r>
              <a:rPr lang="en-US" sz="2400" dirty="0" err="1"/>
              <a:t>en</a:t>
            </a:r>
            <a:r>
              <a:rPr lang="en-US" sz="2400" dirty="0"/>
              <a:t> in 2026, </a:t>
            </a:r>
            <a:r>
              <a:rPr lang="en-US" sz="2400" dirty="0" err="1"/>
              <a:t>situatie</a:t>
            </a:r>
            <a:r>
              <a:rPr lang="en-US" sz="2400" dirty="0"/>
              <a:t> </a:t>
            </a:r>
            <a:r>
              <a:rPr lang="en-US" sz="2400" dirty="0" err="1"/>
              <a:t>waarschijnlijk</a:t>
            </a:r>
            <a:r>
              <a:rPr lang="en-US" sz="2400" dirty="0"/>
              <a:t> </a:t>
            </a:r>
            <a:r>
              <a:rPr lang="en-US" sz="2400" dirty="0" err="1"/>
              <a:t>anders</a:t>
            </a:r>
            <a:r>
              <a:rPr lang="en-US" sz="2400" dirty="0"/>
              <a:t>: </a:t>
            </a:r>
          </a:p>
          <a:p>
            <a:pPr lvl="1">
              <a:defRPr sz="2000"/>
            </a:pPr>
            <a:r>
              <a:rPr lang="en-US" sz="2000" dirty="0" err="1"/>
              <a:t>Hogere</a:t>
            </a:r>
            <a:r>
              <a:rPr lang="en-US" sz="2000" dirty="0"/>
              <a:t> </a:t>
            </a:r>
            <a:r>
              <a:rPr lang="en-US" sz="2000" dirty="0" err="1"/>
              <a:t>accijns</a:t>
            </a:r>
            <a:r>
              <a:rPr lang="en-US" sz="2000" dirty="0"/>
              <a:t> op </a:t>
            </a:r>
            <a:r>
              <a:rPr lang="en-US" sz="2000" dirty="0" err="1"/>
              <a:t>reguliere</a:t>
            </a:r>
            <a:r>
              <a:rPr lang="en-US" sz="2000" dirty="0"/>
              <a:t> </a:t>
            </a:r>
            <a:r>
              <a:rPr lang="en-US" sz="2000" dirty="0" err="1"/>
              <a:t>sigaretten</a:t>
            </a:r>
            <a:endParaRPr lang="en-US" sz="2000" dirty="0"/>
          </a:p>
          <a:p>
            <a:pPr lvl="1">
              <a:defRPr sz="2000"/>
            </a:pPr>
            <a:r>
              <a:rPr lang="en-US" sz="2000" dirty="0" err="1"/>
              <a:t>Gezondheidseffecten</a:t>
            </a:r>
            <a:r>
              <a:rPr lang="en-US" sz="2000" dirty="0"/>
              <a:t> </a:t>
            </a:r>
            <a:r>
              <a:rPr lang="en-US" sz="2000" dirty="0" err="1"/>
              <a:t>inmiddels</a:t>
            </a:r>
            <a:r>
              <a:rPr lang="en-US" sz="2000" dirty="0"/>
              <a:t> </a:t>
            </a:r>
            <a:r>
              <a:rPr lang="en-US" sz="2000" dirty="0" err="1"/>
              <a:t>groter</a:t>
            </a:r>
            <a:r>
              <a:rPr lang="en-US" sz="2000" dirty="0"/>
              <a:t> </a:t>
            </a:r>
            <a:r>
              <a:rPr lang="en-US" sz="2000" dirty="0" err="1"/>
              <a:t>ingeschat</a:t>
            </a:r>
            <a:r>
              <a:rPr lang="en-US" sz="2000" dirty="0"/>
              <a:t> (?)</a:t>
            </a:r>
          </a:p>
          <a:p>
            <a:pPr lvl="1">
              <a:defRPr sz="2000"/>
            </a:pPr>
            <a:r>
              <a:rPr lang="en-US" sz="2000" dirty="0" err="1"/>
              <a:t>Hogere</a:t>
            </a:r>
            <a:r>
              <a:rPr lang="en-US" sz="2000" dirty="0"/>
              <a:t> </a:t>
            </a:r>
            <a:r>
              <a:rPr lang="en-US" sz="2000" dirty="0" err="1"/>
              <a:t>kans</a:t>
            </a:r>
            <a:r>
              <a:rPr lang="en-US" sz="2000" dirty="0"/>
              <a:t> op cross-border shopping</a:t>
            </a:r>
          </a:p>
          <a:p>
            <a:pPr lvl="1">
              <a:defRPr sz="2000"/>
            </a:pPr>
            <a:endParaRPr lang="en-US" sz="2400" dirty="0"/>
          </a:p>
          <a:p>
            <a:pPr>
              <a:defRPr sz="2000"/>
            </a:pPr>
            <a:r>
              <a:rPr lang="en-US" sz="2400" dirty="0"/>
              <a:t>More to come!</a:t>
            </a:r>
          </a:p>
        </p:txBody>
      </p:sp>
    </p:spTree>
    <p:extLst>
      <p:ext uri="{BB962C8B-B14F-4D97-AF65-F5344CB8AC3E}">
        <p14:creationId xmlns:p14="http://schemas.microsoft.com/office/powerpoint/2010/main" val="29135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6428-B421-5306-89F5-2434C8043D81}"/>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F7F3405-EB66-203F-E498-452B49022133}"/>
              </a:ext>
            </a:extLst>
          </p:cNvPr>
          <p:cNvSpPr>
            <a:spLocks noGrp="1"/>
          </p:cNvSpPr>
          <p:nvPr>
            <p:ph type="sldNum" sz="quarter" idx="12"/>
          </p:nvPr>
        </p:nvSpPr>
        <p:spPr/>
        <p:txBody>
          <a:bodyPr/>
          <a:lstStyle/>
          <a:p>
            <a:fld id="{8C6BC05E-DB9A-EB4A-A776-575FA40369A3}" type="slidenum">
              <a:rPr lang="nl-NL" noProof="0" smtClean="0"/>
              <a:pPr/>
              <a:t>95</a:t>
            </a:fld>
            <a:endParaRPr lang="nl-NL" noProof="0" dirty="0"/>
          </a:p>
        </p:txBody>
      </p:sp>
      <p:sp>
        <p:nvSpPr>
          <p:cNvPr id="4" name="Tijdelijke aanduiding voor inhoud 3">
            <a:extLst>
              <a:ext uri="{FF2B5EF4-FFF2-40B4-BE49-F238E27FC236}">
                <a16:creationId xmlns:a16="http://schemas.microsoft.com/office/drawing/2014/main" id="{8C516528-4C53-B882-F3FA-1B57F5B0FF48}"/>
              </a:ext>
            </a:extLst>
          </p:cNvPr>
          <p:cNvSpPr>
            <a:spLocks noGrp="1"/>
          </p:cNvSpPr>
          <p:nvPr>
            <p:ph sz="quarter" idx="13"/>
          </p:nvPr>
        </p:nvSpPr>
        <p:spPr/>
        <p:txBody>
          <a:bodyPr/>
          <a:lstStyle/>
          <a:p>
            <a:pPr lvl="0">
              <a:lnSpc>
                <a:spcPct val="107000"/>
              </a:lnSpc>
            </a:pPr>
            <a:r>
              <a:rPr lang="nl-NL" sz="1800" dirty="0">
                <a:ea typeface="Calibri" panose="020F0502020204030204" pitchFamily="34" charset="0"/>
                <a:cs typeface="Times New Roman" panose="02020603050405020304" pitchFamily="18" charset="0"/>
              </a:rPr>
              <a:t>Waarom zijn er verschillen in levensverwachting tussen arm en rijk?</a:t>
            </a:r>
            <a:endParaRPr lang="nl-NL" sz="1800" noProof="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776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E667-CE6B-A82F-1535-32DA2E620E04}"/>
              </a:ext>
            </a:extLst>
          </p:cNvPr>
          <p:cNvSpPr>
            <a:spLocks noGrp="1"/>
          </p:cNvSpPr>
          <p:nvPr>
            <p:ph type="title"/>
          </p:nvPr>
        </p:nvSpPr>
        <p:spPr>
          <a:xfrm>
            <a:off x="612648" y="127907"/>
            <a:ext cx="8153400" cy="742950"/>
          </a:xfrm>
        </p:spPr>
        <p:txBody>
          <a:bodyPr/>
          <a:lstStyle/>
          <a:p>
            <a:br>
              <a:rPr lang="en-US" dirty="0"/>
            </a:br>
            <a:r>
              <a:rPr lang="en-US" dirty="0" err="1"/>
              <a:t>Waarom</a:t>
            </a:r>
            <a:r>
              <a:rPr lang="en-US" dirty="0"/>
              <a:t> </a:t>
            </a:r>
            <a:r>
              <a:rPr lang="en-US" dirty="0" err="1"/>
              <a:t>zijn</a:t>
            </a:r>
            <a:r>
              <a:rPr lang="en-US" dirty="0"/>
              <a:t> </a:t>
            </a:r>
            <a:r>
              <a:rPr lang="en-US" dirty="0" err="1"/>
              <a:t>gezondheidsongelijkheden</a:t>
            </a:r>
            <a:r>
              <a:rPr lang="en-US" dirty="0"/>
              <a:t> </a:t>
            </a:r>
            <a:r>
              <a:rPr lang="en-US" dirty="0" err="1"/>
              <a:t>belangrijk</a:t>
            </a:r>
            <a:r>
              <a:rPr lang="en-US" dirty="0"/>
              <a:t>?</a:t>
            </a:r>
            <a:endParaRPr lang="nl-NL" dirty="0"/>
          </a:p>
        </p:txBody>
      </p:sp>
      <p:sp>
        <p:nvSpPr>
          <p:cNvPr id="3" name="Content Placeholder 2">
            <a:extLst>
              <a:ext uri="{FF2B5EF4-FFF2-40B4-BE49-F238E27FC236}">
                <a16:creationId xmlns:a16="http://schemas.microsoft.com/office/drawing/2014/main" id="{25373A03-8CF1-F500-66D4-E73DC161B10E}"/>
              </a:ext>
            </a:extLst>
          </p:cNvPr>
          <p:cNvSpPr>
            <a:spLocks noGrp="1"/>
          </p:cNvSpPr>
          <p:nvPr>
            <p:ph idx="1"/>
          </p:nvPr>
        </p:nvSpPr>
        <p:spPr/>
        <p:txBody>
          <a:bodyPr/>
          <a:lstStyle/>
          <a:p>
            <a:r>
              <a:rPr lang="nl-NL" dirty="0"/>
              <a:t>Gezondheid als basiscapaciteit in het leven</a:t>
            </a:r>
          </a:p>
          <a:p>
            <a:pPr lvl="1"/>
            <a:r>
              <a:rPr lang="en-US" i="1" dirty="0"/>
              <a:t>“Better health (…) allows us to do more with our lives, to work more effectively, to earn more, to spend more time learning, and to enjoy more and better time with our families and friends.” </a:t>
            </a:r>
            <a:r>
              <a:rPr lang="en-US" dirty="0"/>
              <a:t>Deaton (2015), p. 59. </a:t>
            </a:r>
          </a:p>
          <a:p>
            <a:pPr lvl="1"/>
            <a:endParaRPr lang="en-US" dirty="0"/>
          </a:p>
          <a:p>
            <a:r>
              <a:rPr lang="nl-NL" dirty="0"/>
              <a:t>Financiële kosten</a:t>
            </a:r>
          </a:p>
          <a:p>
            <a:pPr marL="0" indent="0">
              <a:buNone/>
            </a:pPr>
            <a:endParaRPr lang="nl-NL" dirty="0"/>
          </a:p>
          <a:p>
            <a:r>
              <a:rPr lang="nl-NL" dirty="0"/>
              <a:t>Gezondheidsongelijkheden oneerlijk en onproductief</a:t>
            </a:r>
          </a:p>
          <a:p>
            <a:pPr lvl="1"/>
            <a:r>
              <a:rPr lang="nl-NL" dirty="0"/>
              <a:t>Een bepaald niveau van inkomensongelijkheid kan goed zijn voor een land (prikkels, herverdeling)
Daarentegen kan gezondheid niet worden herverdeeld</a:t>
            </a:r>
            <a:endParaRPr lang="en-US" dirty="0"/>
          </a:p>
        </p:txBody>
      </p:sp>
    </p:spTree>
    <p:extLst>
      <p:ext uri="{BB962C8B-B14F-4D97-AF65-F5344CB8AC3E}">
        <p14:creationId xmlns:p14="http://schemas.microsoft.com/office/powerpoint/2010/main" val="242198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12648" y="352592"/>
            <a:ext cx="8153400" cy="742950"/>
          </a:xfrm>
        </p:spPr>
        <p:txBody>
          <a:bodyPr/>
          <a:lstStyle/>
          <a:p>
            <a:r>
              <a:rPr lang="nl-NL" dirty="0"/>
              <a:t>Gezondheidsongelijkheid naar inkomen</a:t>
            </a:r>
            <a:endParaRPr lang="en-US" dirty="0"/>
          </a:p>
        </p:txBody>
      </p:sp>
      <p:graphicFrame>
        <p:nvGraphicFramePr>
          <p:cNvPr id="8" name="Chart 7">
            <a:extLst>
              <a:ext uri="{FF2B5EF4-FFF2-40B4-BE49-F238E27FC236}">
                <a16:creationId xmlns:a16="http://schemas.microsoft.com/office/drawing/2014/main" id="{DCBECB3D-BB3B-4E3A-B481-CA8174A648D8}"/>
              </a:ext>
            </a:extLst>
          </p:cNvPr>
          <p:cNvGraphicFramePr/>
          <p:nvPr/>
        </p:nvGraphicFramePr>
        <p:xfrm>
          <a:off x="1874122" y="1297788"/>
          <a:ext cx="4499295" cy="31765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52E5E03-30B4-47D4-8ED1-F73CDF6D2778}"/>
              </a:ext>
            </a:extLst>
          </p:cNvPr>
          <p:cNvSpPr txBox="1"/>
          <p:nvPr/>
        </p:nvSpPr>
        <p:spPr>
          <a:xfrm>
            <a:off x="268006" y="4330327"/>
            <a:ext cx="1383738" cy="553998"/>
          </a:xfrm>
          <a:prstGeom prst="rect">
            <a:avLst/>
          </a:prstGeom>
          <a:noFill/>
        </p:spPr>
        <p:txBody>
          <a:bodyPr wrap="square" rtlCol="0">
            <a:spAutoFit/>
          </a:bodyPr>
          <a:lstStyle/>
          <a:p>
            <a:r>
              <a:rPr lang="en-US" sz="1000" dirty="0"/>
              <a:t>Source: Statistics Netherlands, </a:t>
            </a:r>
            <a:r>
              <a:rPr lang="en-US" sz="1000" dirty="0" err="1"/>
              <a:t>Statline</a:t>
            </a:r>
            <a:r>
              <a:rPr lang="en-US" sz="1000" dirty="0"/>
              <a:t>, 2017/2020</a:t>
            </a:r>
            <a:endParaRPr lang="nl-NL" sz="1000" dirty="0"/>
          </a:p>
        </p:txBody>
      </p:sp>
    </p:spTree>
    <p:extLst>
      <p:ext uri="{BB962C8B-B14F-4D97-AF65-F5344CB8AC3E}">
        <p14:creationId xmlns:p14="http://schemas.microsoft.com/office/powerpoint/2010/main" val="1730531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E667-CE6B-A82F-1535-32DA2E620E04}"/>
              </a:ext>
            </a:extLst>
          </p:cNvPr>
          <p:cNvSpPr>
            <a:spLocks noGrp="1"/>
          </p:cNvSpPr>
          <p:nvPr>
            <p:ph type="title"/>
          </p:nvPr>
        </p:nvSpPr>
        <p:spPr>
          <a:xfrm>
            <a:off x="612648" y="127907"/>
            <a:ext cx="8153400" cy="742950"/>
          </a:xfrm>
        </p:spPr>
        <p:txBody>
          <a:bodyPr/>
          <a:lstStyle/>
          <a:p>
            <a:br>
              <a:rPr lang="en-US" dirty="0"/>
            </a:br>
            <a:r>
              <a:rPr lang="en-US" dirty="0" err="1"/>
              <a:t>Oorzaken</a:t>
            </a:r>
            <a:r>
              <a:rPr lang="en-US" dirty="0"/>
              <a:t> van </a:t>
            </a:r>
            <a:r>
              <a:rPr lang="en-US" dirty="0" err="1"/>
              <a:t>gezondheidsongelijkheden</a:t>
            </a:r>
            <a:r>
              <a:rPr lang="en-US" dirty="0"/>
              <a:t>?</a:t>
            </a:r>
            <a:endParaRPr lang="nl-NL" dirty="0"/>
          </a:p>
        </p:txBody>
      </p:sp>
      <p:sp>
        <p:nvSpPr>
          <p:cNvPr id="3" name="Content Placeholder 2">
            <a:extLst>
              <a:ext uri="{FF2B5EF4-FFF2-40B4-BE49-F238E27FC236}">
                <a16:creationId xmlns:a16="http://schemas.microsoft.com/office/drawing/2014/main" id="{25373A03-8CF1-F500-66D4-E73DC161B10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C952792-0A40-FB40-4228-D307471143B4}"/>
              </a:ext>
            </a:extLst>
          </p:cNvPr>
          <p:cNvPicPr>
            <a:picLocks noChangeAspect="1"/>
          </p:cNvPicPr>
          <p:nvPr/>
        </p:nvPicPr>
        <p:blipFill rotWithShape="1">
          <a:blip r:embed="rId2"/>
          <a:srcRect r="47222"/>
          <a:stretch/>
        </p:blipFill>
        <p:spPr>
          <a:xfrm>
            <a:off x="2268605" y="1241624"/>
            <a:ext cx="4606789" cy="2701726"/>
          </a:xfrm>
          <a:prstGeom prst="rect">
            <a:avLst/>
          </a:prstGeom>
        </p:spPr>
      </p:pic>
    </p:spTree>
    <p:extLst>
      <p:ext uri="{BB962C8B-B14F-4D97-AF65-F5344CB8AC3E}">
        <p14:creationId xmlns:p14="http://schemas.microsoft.com/office/powerpoint/2010/main" val="2813062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Hypothesen</a:t>
            </a:r>
            <a:r>
              <a:rPr lang="en-US" dirty="0"/>
              <a:t> </a:t>
            </a:r>
            <a:r>
              <a:rPr lang="en-US" dirty="0" err="1"/>
              <a:t>rond</a:t>
            </a:r>
            <a:r>
              <a:rPr lang="en-US" dirty="0"/>
              <a:t> 2000-2010</a:t>
            </a:r>
          </a:p>
        </p:txBody>
      </p:sp>
      <p:sp>
        <p:nvSpPr>
          <p:cNvPr id="5" name="Tijdelijke aanduiding voor inhoud 4"/>
          <p:cNvSpPr>
            <a:spLocks noGrp="1"/>
          </p:cNvSpPr>
          <p:nvPr>
            <p:ph sz="half" idx="1"/>
          </p:nvPr>
        </p:nvSpPr>
        <p:spPr>
          <a:xfrm>
            <a:off x="493200" y="972000"/>
            <a:ext cx="7555426" cy="3348000"/>
          </a:xfrm>
        </p:spPr>
        <p:txBody>
          <a:bodyPr/>
          <a:lstStyle/>
          <a:p>
            <a:endParaRPr lang="en-US" sz="2000" dirty="0"/>
          </a:p>
          <a:p>
            <a:pPr marL="0" indent="0">
              <a:buNone/>
            </a:pPr>
            <a:endParaRPr lang="en-US" sz="2000" dirty="0"/>
          </a:p>
          <a:p>
            <a:pPr marL="0" indent="0">
              <a:buNone/>
            </a:pPr>
            <a:r>
              <a:rPr lang="nl-NL" sz="2000" dirty="0"/>
              <a:t>De SES-Health gradiënt is voornamelijk afgeleid van</a:t>
            </a:r>
          </a:p>
          <a:p>
            <a:pPr marL="457200" indent="-457200">
              <a:buFont typeface="+mj-lt"/>
              <a:buAutoNum type="arabicPeriod"/>
            </a:pPr>
            <a:r>
              <a:rPr lang="nl-NL" sz="2000" dirty="0"/>
              <a:t>Een causaal effect van onderwijs op gezondheid
Een causaal effect van gezondheid op het inkomen</a:t>
            </a:r>
            <a:endParaRPr lang="en-US" sz="2000" dirty="0"/>
          </a:p>
        </p:txBody>
      </p:sp>
    </p:spTree>
    <p:extLst>
      <p:ext uri="{BB962C8B-B14F-4D97-AF65-F5344CB8AC3E}">
        <p14:creationId xmlns:p14="http://schemas.microsoft.com/office/powerpoint/2010/main" val="2365543567"/>
      </p:ext>
    </p:extLst>
  </p:cSld>
  <p:clrMapOvr>
    <a:masterClrMapping/>
  </p:clrMapOvr>
</p:sld>
</file>

<file path=ppt/theme/theme1.xml><?xml version="1.0" encoding="utf-8"?>
<a:theme xmlns:a="http://schemas.openxmlformats.org/drawingml/2006/main" name="180239-01 ESE PPT_16-9">
  <a:themeElements>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E81CD273-1837-4FAD-B8AF-9A52E45681F9}" vid="{1312E60D-D145-4295-8F93-B365E089C9A6}"/>
    </a:ext>
  </a:extLst>
</a:theme>
</file>

<file path=ppt/theme/theme2.xml><?xml version="1.0" encoding="utf-8"?>
<a:theme xmlns:a="http://schemas.openxmlformats.org/drawingml/2006/main" name="Erasmus_ESE_B_NL_v1">
  <a:themeElements>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potx" id="{91A6F19B-1627-48DA-98E7-F14FDCD95BC8}" vid="{9E373E47-EBED-4C2E-81E9-7C35F947BC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0.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1.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2.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3.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4.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5.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6.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7.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8.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19.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0.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1.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2.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3.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4.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5.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6.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7.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28.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3.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4.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5.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6.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7.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8.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ppt/theme/themeOverride9.xml><?xml version="1.0" encoding="utf-8"?>
<a:themeOverride xmlns:a="http://schemas.openxmlformats.org/drawingml/2006/main">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180239-01 ESE PPT 16-9</Template>
  <TotalTime>1069</TotalTime>
  <Words>4850</Words>
  <Application>Microsoft Office PowerPoint</Application>
  <PresentationFormat>On-screen Show (16:9)</PresentationFormat>
  <Paragraphs>708</Paragraphs>
  <Slides>109</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109</vt:i4>
      </vt:variant>
    </vt:vector>
  </HeadingPairs>
  <TitlesOfParts>
    <vt:vector size="125" baseType="lpstr">
      <vt:lpstr>72</vt:lpstr>
      <vt:lpstr>ＭＳ Ｐゴシック</vt:lpstr>
      <vt:lpstr>ＭＳ Ｐゴシック</vt:lpstr>
      <vt:lpstr>Arial</vt:lpstr>
      <vt:lpstr>Calibri</vt:lpstr>
      <vt:lpstr>Candara</vt:lpstr>
      <vt:lpstr>Franklin Gothic Demi Cond</vt:lpstr>
      <vt:lpstr>Museo Sans 100</vt:lpstr>
      <vt:lpstr>Museo Sans 300</vt:lpstr>
      <vt:lpstr>Museo Sans 500</vt:lpstr>
      <vt:lpstr>Museo Sans 700</vt:lpstr>
      <vt:lpstr>Museo Sans 900</vt:lpstr>
      <vt:lpstr>Times New Roman</vt:lpstr>
      <vt:lpstr>Wingdings</vt:lpstr>
      <vt:lpstr>180239-01 ESE PPT_16-9</vt:lpstr>
      <vt:lpstr>Erasmus_ESE_B_NL_v1</vt:lpstr>
      <vt:lpstr>PowerPoint Presentation</vt:lpstr>
      <vt:lpstr>LWEO lezing   “Gezondheid en Economie”</vt:lpstr>
      <vt:lpstr>Plan voor vandaag</vt:lpstr>
      <vt:lpstr>Waarom is gezondheidseconomie interessant?</vt:lpstr>
      <vt:lpstr>Zorguitgaven in Nederland</vt:lpstr>
      <vt:lpstr>Zorguitgaven in de VS</vt:lpstr>
      <vt:lpstr>Zijn stijgende zorguitgaven houdbaar?</vt:lpstr>
      <vt:lpstr>Houdbaarheid?</vt:lpstr>
      <vt:lpstr>Waarom is gezondheidseconomie interessant?</vt:lpstr>
      <vt:lpstr>Gezondheidseconomie = openbare financiën</vt:lpstr>
      <vt:lpstr>Brede vragen die elk zorgstelsel moet beantwoorden:   </vt:lpstr>
      <vt:lpstr>Plan voor vandaag</vt:lpstr>
      <vt:lpstr>Waarom een aparte discipline?</vt:lpstr>
      <vt:lpstr>Waarom een aparte discipline?</vt:lpstr>
      <vt:lpstr>Besmettelijk en externaliteiten</vt:lpstr>
      <vt:lpstr>Plan voor vandaag</vt:lpstr>
      <vt:lpstr>Gezondheidseconomie relateert aan interessante vragen </vt:lpstr>
      <vt:lpstr>PowerPoint Presentation</vt:lpstr>
      <vt:lpstr>PowerPoint Presentation</vt:lpstr>
      <vt:lpstr>Wat moeten we wel en niet vergoeden?</vt:lpstr>
      <vt:lpstr>Het schatten van de waarde van leven</vt:lpstr>
      <vt:lpstr>Incremental cost-effectiveness ratio (ICER) </vt:lpstr>
      <vt:lpstr>Hypothetisch voorbeeld</vt:lpstr>
      <vt:lpstr>Hoe wordt “effectiviteit” gemeten?</vt:lpstr>
      <vt:lpstr>QALYs</vt:lpstr>
      <vt:lpstr>Hoe meet je q?</vt:lpstr>
      <vt:lpstr>Verschillende methoden kunnen verschillende q geven</vt:lpstr>
      <vt:lpstr>Hoeveel is 1 QALY waard?</vt:lpstr>
      <vt:lpstr>De arbeidsmarkt om de waarde van leven te schatten</vt:lpstr>
      <vt:lpstr>Overheidsbeleid gebruiken om VSL te onthullen</vt:lpstr>
      <vt:lpstr>PowerPoint Presentation</vt:lpstr>
      <vt:lpstr>Wat zijn zorgkosten?</vt:lpstr>
      <vt:lpstr>Hoeveelheid is inderdaad toegenomen</vt:lpstr>
      <vt:lpstr>Waarom is er vergrijzing?</vt:lpstr>
      <vt:lpstr>PowerPoint Presentation</vt:lpstr>
      <vt:lpstr>Rol van vergrijzing bediscussieerd </vt:lpstr>
      <vt:lpstr>E = P x Q </vt:lpstr>
      <vt:lpstr>Prijzen zijn mogelijk gestegen door…</vt:lpstr>
      <vt:lpstr>Overgebruik van technologie?</vt:lpstr>
      <vt:lpstr>Overgebruik van technologie in de VS</vt:lpstr>
      <vt:lpstr>Kosten en baten van nieuwe technologie</vt:lpstr>
      <vt:lpstr>PowerPoint Presentation</vt:lpstr>
      <vt:lpstr>Waarom een eigen risico?</vt:lpstr>
      <vt:lpstr>Werkt het?</vt:lpstr>
      <vt:lpstr>Doelmatig?</vt:lpstr>
      <vt:lpstr>Veel te weinig mensen kiezen hoog eigen risico</vt:lpstr>
      <vt:lpstr>Eigen risico Medicare prescription drugs (VS)</vt:lpstr>
      <vt:lpstr>Eigen risico kan leiden tot hogere sterfte</vt:lpstr>
      <vt:lpstr>Eigen risico in Nederland?</vt:lpstr>
      <vt:lpstr>PowerPoint Presentation</vt:lpstr>
      <vt:lpstr>Overgewicht in Nederland</vt:lpstr>
      <vt:lpstr>Waarom is overgewicht gestegen?</vt:lpstr>
      <vt:lpstr>Waarom is overgewicht gestegen?</vt:lpstr>
      <vt:lpstr>Obesitas en inkomen</vt:lpstr>
      <vt:lpstr>Overgewicht en opleidingsniveau</vt:lpstr>
      <vt:lpstr>Is er een causaal effect van opleiding op leefstijl?</vt:lpstr>
      <vt:lpstr>Natuurlijk experiment in opleidingsniveau</vt:lpstr>
      <vt:lpstr>Resultaten</vt:lpstr>
      <vt:lpstr>Waarom heeft de een overgewicht en ander niet?</vt:lpstr>
      <vt:lpstr>Moeten we er wat aan doen?</vt:lpstr>
      <vt:lpstr>Hoe mensen aanzetten tot gezonder gedrag?</vt:lpstr>
      <vt:lpstr>PowerPoint Presentation</vt:lpstr>
      <vt:lpstr>Beta-delta discounting</vt:lpstr>
      <vt:lpstr>Beta-delta discounting</vt:lpstr>
      <vt:lpstr>Hoe tijdsinconsistentie kan ontstaan</vt:lpstr>
      <vt:lpstr>Time-inconsistent preferences</vt:lpstr>
      <vt:lpstr>The beta-delta discounting model</vt:lpstr>
      <vt:lpstr>Tijdsinconsistente voorkeuren</vt:lpstr>
      <vt:lpstr>Tijdsinconsistente voorkeuren</vt:lpstr>
      <vt:lpstr>Hoe overwin je hyperbolisch verdisconteren?</vt:lpstr>
      <vt:lpstr>PowerPoint Presentation</vt:lpstr>
      <vt:lpstr>Aanbod van zorg</vt:lpstr>
      <vt:lpstr>Jurges and Koberlein, J of Health Econ (2015)</vt:lpstr>
      <vt:lpstr>Jurges and Koberlein, J of Health Econ (2015)</vt:lpstr>
      <vt:lpstr>Vergoedingsregeling</vt:lpstr>
      <vt:lpstr>Vergoedingsregeling</vt:lpstr>
      <vt:lpstr>Jurges and Koberlein, J of Health Econ (2015)</vt:lpstr>
      <vt:lpstr>Shigeoka and Fushimi, J of Health Econ (2014)</vt:lpstr>
      <vt:lpstr>Shigeoka and Fushimi, J of Health Econ (2014)</vt:lpstr>
      <vt:lpstr>PowerPoint Presentation</vt:lpstr>
      <vt:lpstr>Aanbodzijde van de gezondheidszorg</vt:lpstr>
      <vt:lpstr>Hoe schatten we of ze teveel verdienen?</vt:lpstr>
      <vt:lpstr>Resultaten</vt:lpstr>
      <vt:lpstr>Resultaten</vt:lpstr>
      <vt:lpstr>Resultaten</vt:lpstr>
      <vt:lpstr>Tradeoffs  </vt:lpstr>
      <vt:lpstr>PowerPoint Presentation</vt:lpstr>
      <vt:lpstr>Waarom accijns op e-sigaretten?</vt:lpstr>
      <vt:lpstr>Beleidsrelevantie</vt:lpstr>
      <vt:lpstr>Economische kernintuïtie</vt:lpstr>
      <vt:lpstr>Wat bepaalt de optimale accijns?</vt:lpstr>
      <vt:lpstr>Waarom dit economisch interessant is</vt:lpstr>
      <vt:lpstr>Bevindingen in de VS</vt:lpstr>
      <vt:lpstr>Bevindingen in de VS</vt:lpstr>
      <vt:lpstr>PowerPoint Presentation</vt:lpstr>
      <vt:lpstr> Waarom zijn gezondheidsongelijkheden belangrijk?</vt:lpstr>
      <vt:lpstr>Gezondheidsongelijkheid naar inkomen</vt:lpstr>
      <vt:lpstr> Oorzaken van gezondheidsongelijkheden?</vt:lpstr>
      <vt:lpstr>Hypothesen rond 2000-2010</vt:lpstr>
      <vt:lpstr>Gezondheid - &gt; Inkomen</vt:lpstr>
      <vt:lpstr>Onderwijs -&gt; sterfte</vt:lpstr>
      <vt:lpstr>Hypothesen-oordeel</vt:lpstr>
      <vt:lpstr>Inkomen -&gt; gezondheid?</vt:lpstr>
      <vt:lpstr>Inkomen -&gt; gezondheid?</vt:lpstr>
      <vt:lpstr>Inkomen -&gt; gezondheid?</vt:lpstr>
      <vt:lpstr>Inkomen -&gt; gezondheid?</vt:lpstr>
      <vt:lpstr>Nature en nurture</vt:lpstr>
      <vt:lpstr>The Dutch famine study</vt:lpstr>
      <vt:lpstr>Current frontier: 2D -&gt; 3D</vt:lpstr>
    </vt:vector>
  </TitlesOfParts>
  <Manager/>
  <Company>EUR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Donovan</dc:creator>
  <cp:keywords/>
  <dc:description>EUR ESE presentatie _x000d_versie 2.0 - mei 2015_x000d_Ontwerp: Fabrique_x000d_Sjabloon: Ton Persoon</dc:description>
  <cp:lastModifiedBy>Hans van Kippersluis</cp:lastModifiedBy>
  <cp:revision>41</cp:revision>
  <dcterms:created xsi:type="dcterms:W3CDTF">2018-09-21T07:53:25Z</dcterms:created>
  <dcterms:modified xsi:type="dcterms:W3CDTF">2026-06-01T19:50:52Z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2026-06-01T08:42:09Z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3a520854-4c26-4f32-8efb-345d0316a2a2</vt:lpwstr>
  </property>
  <property fmtid="{D5CDD505-2E9C-101B-9397-08002B2CF9AE}" pid="8" name="MSIP_Label_8772ba27-cab8-4042-a351-a31f6e4eacdc_ContentBits">
    <vt:lpwstr>0</vt:lpwstr>
  </property>
  <property fmtid="{D5CDD505-2E9C-101B-9397-08002B2CF9AE}" pid="9" name="MSIP_Label_8772ba27-cab8-4042-a351-a31f6e4eacdc_Tag">
    <vt:lpwstr>10, 3, 0, 1</vt:lpwstr>
  </property>
</Properties>
</file>