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04" r:id="rId6"/>
    <p:sldId id="302" r:id="rId7"/>
    <p:sldId id="303" r:id="rId8"/>
    <p:sldId id="306" r:id="rId9"/>
    <p:sldId id="293" r:id="rId10"/>
    <p:sldId id="297" r:id="rId11"/>
    <p:sldId id="30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F15E89-06CE-92E9-CB7E-8CC83F5059DC}" name="Judith Simpelaar | LWEO" initials="JS" userId="S::judith.simpelaar@intern-lweo.nl::2bfabd2e-4580-4892-810a-b7f1e99486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17" autoAdjust="0"/>
  </p:normalViewPr>
  <p:slideViewPr>
    <p:cSldViewPr snapToGrid="0">
      <p:cViewPr varScale="1">
        <p:scale>
          <a:sx n="57" d="100"/>
          <a:sy n="57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FA0D7-99CC-40ED-9068-C39F49AE79E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BF934EA-F733-4806-B161-CA691745F7F4}">
      <dgm:prSet/>
      <dgm:spPr/>
      <dgm:t>
        <a:bodyPr/>
        <a:lstStyle/>
        <a:p>
          <a:r>
            <a:rPr lang="nl-NL"/>
            <a:t>Losse spellen verkopen (geen bundel)</a:t>
          </a:r>
          <a:endParaRPr lang="en-US"/>
        </a:p>
      </dgm:t>
    </dgm:pt>
    <dgm:pt modelId="{1C86DE09-C9ED-4BEA-B2CB-7C040D5C0B86}" type="parTrans" cxnId="{A0879171-5D17-4173-88A3-A748EC2CBADE}">
      <dgm:prSet/>
      <dgm:spPr/>
      <dgm:t>
        <a:bodyPr/>
        <a:lstStyle/>
        <a:p>
          <a:endParaRPr lang="en-US"/>
        </a:p>
      </dgm:t>
    </dgm:pt>
    <dgm:pt modelId="{3BE3D39B-21F1-40E9-A7C2-4492BA772D02}" type="sibTrans" cxnId="{A0879171-5D17-4173-88A3-A748EC2CBADE}">
      <dgm:prSet/>
      <dgm:spPr/>
      <dgm:t>
        <a:bodyPr/>
        <a:lstStyle/>
        <a:p>
          <a:endParaRPr lang="en-US"/>
        </a:p>
      </dgm:t>
    </dgm:pt>
    <dgm:pt modelId="{84E55CE9-9F53-4691-8759-EABDDD145311}">
      <dgm:prSet/>
      <dgm:spPr/>
      <dgm:t>
        <a:bodyPr/>
        <a:lstStyle/>
        <a:p>
          <a:r>
            <a:rPr lang="nl-NL" dirty="0"/>
            <a:t>Digitaal voor spellen met weinig kaarten (basisprijs)</a:t>
          </a:r>
          <a:endParaRPr lang="en-US" dirty="0"/>
        </a:p>
      </dgm:t>
    </dgm:pt>
    <dgm:pt modelId="{62B2F0A9-07FD-4219-A011-045F1B359F8F}" type="parTrans" cxnId="{BB9BB7E3-3201-4FCC-A58A-5368C5C2BFED}">
      <dgm:prSet/>
      <dgm:spPr/>
      <dgm:t>
        <a:bodyPr/>
        <a:lstStyle/>
        <a:p>
          <a:endParaRPr lang="en-US"/>
        </a:p>
      </dgm:t>
    </dgm:pt>
    <dgm:pt modelId="{DF868670-136E-48CA-92F8-8F7B14ADC6F1}" type="sibTrans" cxnId="{BB9BB7E3-3201-4FCC-A58A-5368C5C2BFED}">
      <dgm:prSet/>
      <dgm:spPr/>
      <dgm:t>
        <a:bodyPr/>
        <a:lstStyle/>
        <a:p>
          <a:endParaRPr lang="en-US"/>
        </a:p>
      </dgm:t>
    </dgm:pt>
    <dgm:pt modelId="{F0035949-8892-44CE-B168-07BCCD589FE0}">
      <dgm:prSet/>
      <dgm:spPr/>
      <dgm:t>
        <a:bodyPr/>
        <a:lstStyle/>
        <a:p>
          <a:r>
            <a:rPr lang="nl-NL" dirty="0"/>
            <a:t>Spellen met veel kaarten kant-en-klaar aanbieden.</a:t>
          </a:r>
          <a:endParaRPr lang="en-US" dirty="0"/>
        </a:p>
      </dgm:t>
    </dgm:pt>
    <dgm:pt modelId="{8334F286-646F-40A3-8057-25FFB51ADB16}" type="parTrans" cxnId="{FEF5EB62-D1EC-4935-9674-0B39631A2390}">
      <dgm:prSet/>
      <dgm:spPr/>
      <dgm:t>
        <a:bodyPr/>
        <a:lstStyle/>
        <a:p>
          <a:endParaRPr lang="en-US"/>
        </a:p>
      </dgm:t>
    </dgm:pt>
    <dgm:pt modelId="{42A43E45-2C9F-4726-900C-4CAF9F896180}" type="sibTrans" cxnId="{FEF5EB62-D1EC-4935-9674-0B39631A2390}">
      <dgm:prSet/>
      <dgm:spPr/>
      <dgm:t>
        <a:bodyPr/>
        <a:lstStyle/>
        <a:p>
          <a:endParaRPr lang="en-US"/>
        </a:p>
      </dgm:t>
    </dgm:pt>
    <dgm:pt modelId="{B8B80775-5429-45F2-BF46-76A4241D1B50}">
      <dgm:prSet/>
      <dgm:spPr/>
      <dgm:t>
        <a:bodyPr/>
        <a:lstStyle/>
        <a:p>
          <a:r>
            <a:rPr lang="nl-NL" dirty="0"/>
            <a:t>Basisprijs Kwartet </a:t>
          </a:r>
        </a:p>
        <a:p>
          <a:r>
            <a:rPr lang="nl-NL" dirty="0"/>
            <a:t>+/- € 7,50 </a:t>
          </a:r>
        </a:p>
        <a:p>
          <a:r>
            <a:rPr lang="nl-NL" dirty="0"/>
            <a:t>(min. afname 4 stuks -set)</a:t>
          </a:r>
          <a:endParaRPr lang="en-US" dirty="0"/>
        </a:p>
      </dgm:t>
    </dgm:pt>
    <dgm:pt modelId="{75DDB87C-1B67-45A0-B997-5BAA9BF71E46}" type="parTrans" cxnId="{8F9BD190-E0B6-497F-BBCF-9C021C0EFF19}">
      <dgm:prSet/>
      <dgm:spPr/>
      <dgm:t>
        <a:bodyPr/>
        <a:lstStyle/>
        <a:p>
          <a:endParaRPr lang="en-US"/>
        </a:p>
      </dgm:t>
    </dgm:pt>
    <dgm:pt modelId="{3315A47C-9477-4142-A2E0-F5D77D408599}" type="sibTrans" cxnId="{8F9BD190-E0B6-497F-BBCF-9C021C0EFF19}">
      <dgm:prSet/>
      <dgm:spPr/>
      <dgm:t>
        <a:bodyPr/>
        <a:lstStyle/>
        <a:p>
          <a:endParaRPr lang="en-US"/>
        </a:p>
      </dgm:t>
    </dgm:pt>
    <dgm:pt modelId="{F2C44DED-129B-42B5-A1E8-3164C6F8DD28}">
      <dgm:prSet/>
      <dgm:spPr/>
      <dgm:t>
        <a:bodyPr/>
        <a:lstStyle/>
        <a:p>
          <a:r>
            <a:rPr lang="nl-NL" dirty="0"/>
            <a:t>Basisprijs Balansstrijd havo +/- € 17,50 </a:t>
          </a:r>
        </a:p>
        <a:p>
          <a:r>
            <a:rPr lang="nl-NL" dirty="0"/>
            <a:t>(min. afname </a:t>
          </a:r>
          <a:r>
            <a:rPr lang="nl-NL"/>
            <a:t>4 stuks -set)</a:t>
          </a:r>
          <a:endParaRPr lang="en-US" dirty="0"/>
        </a:p>
      </dgm:t>
    </dgm:pt>
    <dgm:pt modelId="{579C55F2-350E-403F-BB75-9643F5EB2614}" type="parTrans" cxnId="{99AD0CF3-6789-4768-9C32-E650F9C7B7A2}">
      <dgm:prSet/>
      <dgm:spPr/>
      <dgm:t>
        <a:bodyPr/>
        <a:lstStyle/>
        <a:p>
          <a:endParaRPr lang="en-US"/>
        </a:p>
      </dgm:t>
    </dgm:pt>
    <dgm:pt modelId="{E5EF5C76-3B1C-4E01-AC10-8EAE11369E81}" type="sibTrans" cxnId="{99AD0CF3-6789-4768-9C32-E650F9C7B7A2}">
      <dgm:prSet/>
      <dgm:spPr/>
      <dgm:t>
        <a:bodyPr/>
        <a:lstStyle/>
        <a:p>
          <a:endParaRPr lang="en-US"/>
        </a:p>
      </dgm:t>
    </dgm:pt>
    <dgm:pt modelId="{AFCAE18D-50DF-40A3-B46B-4176ACB6B8FB}">
      <dgm:prSet/>
      <dgm:spPr/>
      <dgm:t>
        <a:bodyPr/>
        <a:lstStyle/>
        <a:p>
          <a:r>
            <a:rPr lang="nl-NL" dirty="0"/>
            <a:t>Basisprijs Balansstrijd vwo +/- € 20,00 </a:t>
          </a:r>
        </a:p>
        <a:p>
          <a:r>
            <a:rPr lang="nl-NL" dirty="0"/>
            <a:t>(min. afname 4 stuks - set)</a:t>
          </a:r>
          <a:endParaRPr lang="en-US" dirty="0"/>
        </a:p>
      </dgm:t>
    </dgm:pt>
    <dgm:pt modelId="{6425AB80-5E6C-487B-97D5-86DFE2DC9BAE}" type="parTrans" cxnId="{16205803-DED8-4FA0-B6BF-75755FE1BEB9}">
      <dgm:prSet/>
      <dgm:spPr/>
      <dgm:t>
        <a:bodyPr/>
        <a:lstStyle/>
        <a:p>
          <a:endParaRPr lang="en-US"/>
        </a:p>
      </dgm:t>
    </dgm:pt>
    <dgm:pt modelId="{94996BB1-99CA-4CF1-A8E7-2266200A6A51}" type="sibTrans" cxnId="{16205803-DED8-4FA0-B6BF-75755FE1BEB9}">
      <dgm:prSet/>
      <dgm:spPr/>
      <dgm:t>
        <a:bodyPr/>
        <a:lstStyle/>
        <a:p>
          <a:endParaRPr lang="en-US"/>
        </a:p>
      </dgm:t>
    </dgm:pt>
    <dgm:pt modelId="{C66AFADF-C03E-44B2-BDCA-1AE594F6EB57}" type="pres">
      <dgm:prSet presAssocID="{075FA0D7-99CC-40ED-9068-C39F49AE79ED}" presName="root" presStyleCnt="0">
        <dgm:presLayoutVars>
          <dgm:dir/>
          <dgm:resizeHandles val="exact"/>
        </dgm:presLayoutVars>
      </dgm:prSet>
      <dgm:spPr/>
    </dgm:pt>
    <dgm:pt modelId="{C36F530A-9715-4493-829C-39649BF9E97C}" type="pres">
      <dgm:prSet presAssocID="{075FA0D7-99CC-40ED-9068-C39F49AE79ED}" presName="container" presStyleCnt="0">
        <dgm:presLayoutVars>
          <dgm:dir/>
          <dgm:resizeHandles val="exact"/>
        </dgm:presLayoutVars>
      </dgm:prSet>
      <dgm:spPr/>
    </dgm:pt>
    <dgm:pt modelId="{B816FDF9-34E6-4A0B-BE16-ECEBC07F8F72}" type="pres">
      <dgm:prSet presAssocID="{FBF934EA-F733-4806-B161-CA691745F7F4}" presName="compNode" presStyleCnt="0"/>
      <dgm:spPr/>
    </dgm:pt>
    <dgm:pt modelId="{7087C400-5EB1-4DE3-9006-D83AFDCB0A84}" type="pres">
      <dgm:prSet presAssocID="{FBF934EA-F733-4806-B161-CA691745F7F4}" presName="iconBgRect" presStyleLbl="bgShp" presStyleIdx="0" presStyleCnt="6"/>
      <dgm:spPr/>
    </dgm:pt>
    <dgm:pt modelId="{EB5AFBCB-7040-4557-A8E4-267264C79DD2}" type="pres">
      <dgm:prSet presAssocID="{FBF934EA-F733-4806-B161-CA691745F7F4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3B34C92C-84E5-4EF6-B5C9-BADC8559C446}" type="pres">
      <dgm:prSet presAssocID="{FBF934EA-F733-4806-B161-CA691745F7F4}" presName="spaceRect" presStyleCnt="0"/>
      <dgm:spPr/>
    </dgm:pt>
    <dgm:pt modelId="{50947151-1BB0-4886-BAD7-B735ABB383BE}" type="pres">
      <dgm:prSet presAssocID="{FBF934EA-F733-4806-B161-CA691745F7F4}" presName="textRect" presStyleLbl="revTx" presStyleIdx="0" presStyleCnt="6">
        <dgm:presLayoutVars>
          <dgm:chMax val="1"/>
          <dgm:chPref val="1"/>
        </dgm:presLayoutVars>
      </dgm:prSet>
      <dgm:spPr/>
    </dgm:pt>
    <dgm:pt modelId="{EAB48590-2101-41A7-819D-62D2C1FC31A3}" type="pres">
      <dgm:prSet presAssocID="{3BE3D39B-21F1-40E9-A7C2-4492BA772D02}" presName="sibTrans" presStyleLbl="sibTrans2D1" presStyleIdx="0" presStyleCnt="0"/>
      <dgm:spPr/>
    </dgm:pt>
    <dgm:pt modelId="{54107F5E-4093-401B-94CA-4D2B533344BA}" type="pres">
      <dgm:prSet presAssocID="{84E55CE9-9F53-4691-8759-EABDDD145311}" presName="compNode" presStyleCnt="0"/>
      <dgm:spPr/>
    </dgm:pt>
    <dgm:pt modelId="{A3BDD0B2-0252-44B3-B86B-958528266A28}" type="pres">
      <dgm:prSet presAssocID="{84E55CE9-9F53-4691-8759-EABDDD145311}" presName="iconBgRect" presStyleLbl="bgShp" presStyleIdx="1" presStyleCnt="6"/>
      <dgm:spPr/>
    </dgm:pt>
    <dgm:pt modelId="{A7669F44-5F19-4DC3-A0B1-6B4FAD1BF93D}" type="pres">
      <dgm:prSet presAssocID="{84E55CE9-9F53-4691-8759-EABDDD145311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066EBFCD-F1B8-45EC-A304-0E6F769EAF61}" type="pres">
      <dgm:prSet presAssocID="{84E55CE9-9F53-4691-8759-EABDDD145311}" presName="spaceRect" presStyleCnt="0"/>
      <dgm:spPr/>
    </dgm:pt>
    <dgm:pt modelId="{EBD85794-E71F-45A0-979F-7042EE307CE8}" type="pres">
      <dgm:prSet presAssocID="{84E55CE9-9F53-4691-8759-EABDDD145311}" presName="textRect" presStyleLbl="revTx" presStyleIdx="1" presStyleCnt="6">
        <dgm:presLayoutVars>
          <dgm:chMax val="1"/>
          <dgm:chPref val="1"/>
        </dgm:presLayoutVars>
      </dgm:prSet>
      <dgm:spPr/>
    </dgm:pt>
    <dgm:pt modelId="{3D5C3D31-F904-4DB3-A7BD-F5A82A6B7912}" type="pres">
      <dgm:prSet presAssocID="{DF868670-136E-48CA-92F8-8F7B14ADC6F1}" presName="sibTrans" presStyleLbl="sibTrans2D1" presStyleIdx="0" presStyleCnt="0"/>
      <dgm:spPr/>
    </dgm:pt>
    <dgm:pt modelId="{998D3CDC-97EB-4147-8D94-ED25311EFAF2}" type="pres">
      <dgm:prSet presAssocID="{F0035949-8892-44CE-B168-07BCCD589FE0}" presName="compNode" presStyleCnt="0"/>
      <dgm:spPr/>
    </dgm:pt>
    <dgm:pt modelId="{BE77591D-613C-454A-B6A4-6670ECC2DB3B}" type="pres">
      <dgm:prSet presAssocID="{F0035949-8892-44CE-B168-07BCCD589FE0}" presName="iconBgRect" presStyleLbl="bgShp" presStyleIdx="2" presStyleCnt="6"/>
      <dgm:spPr/>
    </dgm:pt>
    <dgm:pt modelId="{C9015242-CBE5-4FD1-AC0A-52E8A7F34507}" type="pres">
      <dgm:prSet presAssocID="{F0035949-8892-44CE-B168-07BCCD589FE0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efijzer"/>
        </a:ext>
      </dgm:extLst>
    </dgm:pt>
    <dgm:pt modelId="{610D2CB1-C126-4989-9574-26C4E1B6A46C}" type="pres">
      <dgm:prSet presAssocID="{F0035949-8892-44CE-B168-07BCCD589FE0}" presName="spaceRect" presStyleCnt="0"/>
      <dgm:spPr/>
    </dgm:pt>
    <dgm:pt modelId="{3EE5809D-431B-41C0-A52E-72A4D6019869}" type="pres">
      <dgm:prSet presAssocID="{F0035949-8892-44CE-B168-07BCCD589FE0}" presName="textRect" presStyleLbl="revTx" presStyleIdx="2" presStyleCnt="6">
        <dgm:presLayoutVars>
          <dgm:chMax val="1"/>
          <dgm:chPref val="1"/>
        </dgm:presLayoutVars>
      </dgm:prSet>
      <dgm:spPr/>
    </dgm:pt>
    <dgm:pt modelId="{4C8EFD56-401E-4C75-9D54-050969E93B60}" type="pres">
      <dgm:prSet presAssocID="{42A43E45-2C9F-4726-900C-4CAF9F896180}" presName="sibTrans" presStyleLbl="sibTrans2D1" presStyleIdx="0" presStyleCnt="0"/>
      <dgm:spPr/>
    </dgm:pt>
    <dgm:pt modelId="{5DDCE252-B6C9-4CED-92F1-9B21012D5489}" type="pres">
      <dgm:prSet presAssocID="{B8B80775-5429-45F2-BF46-76A4241D1B50}" presName="compNode" presStyleCnt="0"/>
      <dgm:spPr/>
    </dgm:pt>
    <dgm:pt modelId="{4A3D5756-D142-463C-917F-8F4B72A6C23A}" type="pres">
      <dgm:prSet presAssocID="{B8B80775-5429-45F2-BF46-76A4241D1B50}" presName="iconBgRect" presStyleLbl="bgShp" presStyleIdx="3" presStyleCnt="6"/>
      <dgm:spPr/>
    </dgm:pt>
    <dgm:pt modelId="{BF8E12F8-FA73-49A9-A21B-10EF678FFFB2}" type="pres">
      <dgm:prSet presAssocID="{B8B80775-5429-45F2-BF46-76A4241D1B50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sen"/>
        </a:ext>
      </dgm:extLst>
    </dgm:pt>
    <dgm:pt modelId="{FC45B028-2D20-43BC-93A1-661865822635}" type="pres">
      <dgm:prSet presAssocID="{B8B80775-5429-45F2-BF46-76A4241D1B50}" presName="spaceRect" presStyleCnt="0"/>
      <dgm:spPr/>
    </dgm:pt>
    <dgm:pt modelId="{5373AA54-B568-427F-ACD5-DF566DEB6D32}" type="pres">
      <dgm:prSet presAssocID="{B8B80775-5429-45F2-BF46-76A4241D1B50}" presName="textRect" presStyleLbl="revTx" presStyleIdx="3" presStyleCnt="6">
        <dgm:presLayoutVars>
          <dgm:chMax val="1"/>
          <dgm:chPref val="1"/>
        </dgm:presLayoutVars>
      </dgm:prSet>
      <dgm:spPr/>
    </dgm:pt>
    <dgm:pt modelId="{823CF4A0-77EA-46BA-A938-BD661D94777D}" type="pres">
      <dgm:prSet presAssocID="{3315A47C-9477-4142-A2E0-F5D77D408599}" presName="sibTrans" presStyleLbl="sibTrans2D1" presStyleIdx="0" presStyleCnt="0"/>
      <dgm:spPr/>
    </dgm:pt>
    <dgm:pt modelId="{D0E0CBFB-8005-45DC-A80B-46728F12B282}" type="pres">
      <dgm:prSet presAssocID="{F2C44DED-129B-42B5-A1E8-3164C6F8DD28}" presName="compNode" presStyleCnt="0"/>
      <dgm:spPr/>
    </dgm:pt>
    <dgm:pt modelId="{229C3EB0-732C-40C1-AC15-9422240C622F}" type="pres">
      <dgm:prSet presAssocID="{F2C44DED-129B-42B5-A1E8-3164C6F8DD28}" presName="iconBgRect" presStyleLbl="bgShp" presStyleIdx="4" presStyleCnt="6"/>
      <dgm:spPr/>
    </dgm:pt>
    <dgm:pt modelId="{2FEDDFB5-19B6-4673-ADE0-70A07CA56DCA}" type="pres">
      <dgm:prSet presAssocID="{F2C44DED-129B-42B5-A1E8-3164C6F8DD28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el"/>
        </a:ext>
      </dgm:extLst>
    </dgm:pt>
    <dgm:pt modelId="{34C28209-13D5-4936-A9C7-2A39B77267AB}" type="pres">
      <dgm:prSet presAssocID="{F2C44DED-129B-42B5-A1E8-3164C6F8DD28}" presName="spaceRect" presStyleCnt="0"/>
      <dgm:spPr/>
    </dgm:pt>
    <dgm:pt modelId="{DBA2A475-BBAA-43AC-9DA9-F72E1B724D58}" type="pres">
      <dgm:prSet presAssocID="{F2C44DED-129B-42B5-A1E8-3164C6F8DD28}" presName="textRect" presStyleLbl="revTx" presStyleIdx="4" presStyleCnt="6">
        <dgm:presLayoutVars>
          <dgm:chMax val="1"/>
          <dgm:chPref val="1"/>
        </dgm:presLayoutVars>
      </dgm:prSet>
      <dgm:spPr/>
    </dgm:pt>
    <dgm:pt modelId="{D4A6FCEF-0B4E-497F-B50A-71051D90EBDF}" type="pres">
      <dgm:prSet presAssocID="{E5EF5C76-3B1C-4E01-AC10-8EAE11369E81}" presName="sibTrans" presStyleLbl="sibTrans2D1" presStyleIdx="0" presStyleCnt="0"/>
      <dgm:spPr/>
    </dgm:pt>
    <dgm:pt modelId="{6760EDA4-5C08-40AA-8C4B-7F51433B886C}" type="pres">
      <dgm:prSet presAssocID="{AFCAE18D-50DF-40A3-B46B-4176ACB6B8FB}" presName="compNode" presStyleCnt="0"/>
      <dgm:spPr/>
    </dgm:pt>
    <dgm:pt modelId="{903683FE-9EBF-4F1D-A428-0D90984AB382}" type="pres">
      <dgm:prSet presAssocID="{AFCAE18D-50DF-40A3-B46B-4176ACB6B8FB}" presName="iconBgRect" presStyleLbl="bgShp" presStyleIdx="5" presStyleCnt="6"/>
      <dgm:spPr/>
    </dgm:pt>
    <dgm:pt modelId="{EEFE19F5-3A4D-4FCE-BC94-AB79D21CB7A6}" type="pres">
      <dgm:prSet presAssocID="{AFCAE18D-50DF-40A3-B46B-4176ACB6B8FB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7233F5D1-A27C-4579-ACF4-52F50804F38E}" type="pres">
      <dgm:prSet presAssocID="{AFCAE18D-50DF-40A3-B46B-4176ACB6B8FB}" presName="spaceRect" presStyleCnt="0"/>
      <dgm:spPr/>
    </dgm:pt>
    <dgm:pt modelId="{DF979A7A-4878-4215-94B7-6C2A1CB153F0}" type="pres">
      <dgm:prSet presAssocID="{AFCAE18D-50DF-40A3-B46B-4176ACB6B8F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6205803-DED8-4FA0-B6BF-75755FE1BEB9}" srcId="{075FA0D7-99CC-40ED-9068-C39F49AE79ED}" destId="{AFCAE18D-50DF-40A3-B46B-4176ACB6B8FB}" srcOrd="5" destOrd="0" parTransId="{6425AB80-5E6C-487B-97D5-86DFE2DC9BAE}" sibTransId="{94996BB1-99CA-4CF1-A8E7-2266200A6A51}"/>
    <dgm:cxn modelId="{1374AF35-B219-4AAF-A049-7A548587F6C5}" type="presOf" srcId="{B8B80775-5429-45F2-BF46-76A4241D1B50}" destId="{5373AA54-B568-427F-ACD5-DF566DEB6D32}" srcOrd="0" destOrd="0" presId="urn:microsoft.com/office/officeart/2018/2/layout/IconCircleList"/>
    <dgm:cxn modelId="{FEF5EB62-D1EC-4935-9674-0B39631A2390}" srcId="{075FA0D7-99CC-40ED-9068-C39F49AE79ED}" destId="{F0035949-8892-44CE-B168-07BCCD589FE0}" srcOrd="2" destOrd="0" parTransId="{8334F286-646F-40A3-8057-25FFB51ADB16}" sibTransId="{42A43E45-2C9F-4726-900C-4CAF9F896180}"/>
    <dgm:cxn modelId="{C724364A-F347-4B2A-A9A9-28250DA88C7A}" type="presOf" srcId="{42A43E45-2C9F-4726-900C-4CAF9F896180}" destId="{4C8EFD56-401E-4C75-9D54-050969E93B60}" srcOrd="0" destOrd="0" presId="urn:microsoft.com/office/officeart/2018/2/layout/IconCircleList"/>
    <dgm:cxn modelId="{B814824E-B6CE-4676-8F47-BBA39A1F560F}" type="presOf" srcId="{F2C44DED-129B-42B5-A1E8-3164C6F8DD28}" destId="{DBA2A475-BBAA-43AC-9DA9-F72E1B724D58}" srcOrd="0" destOrd="0" presId="urn:microsoft.com/office/officeart/2018/2/layout/IconCircleList"/>
    <dgm:cxn modelId="{3127B84E-FDFE-48AD-ABFA-8591BDFB682E}" type="presOf" srcId="{E5EF5C76-3B1C-4E01-AC10-8EAE11369E81}" destId="{D4A6FCEF-0B4E-497F-B50A-71051D90EBDF}" srcOrd="0" destOrd="0" presId="urn:microsoft.com/office/officeart/2018/2/layout/IconCircleList"/>
    <dgm:cxn modelId="{A0879171-5D17-4173-88A3-A748EC2CBADE}" srcId="{075FA0D7-99CC-40ED-9068-C39F49AE79ED}" destId="{FBF934EA-F733-4806-B161-CA691745F7F4}" srcOrd="0" destOrd="0" parTransId="{1C86DE09-C9ED-4BEA-B2CB-7C040D5C0B86}" sibTransId="{3BE3D39B-21F1-40E9-A7C2-4492BA772D02}"/>
    <dgm:cxn modelId="{657BCE8D-7017-4567-AA3D-31B4BD3F7B95}" type="presOf" srcId="{AFCAE18D-50DF-40A3-B46B-4176ACB6B8FB}" destId="{DF979A7A-4878-4215-94B7-6C2A1CB153F0}" srcOrd="0" destOrd="0" presId="urn:microsoft.com/office/officeart/2018/2/layout/IconCircleList"/>
    <dgm:cxn modelId="{8F9BD190-E0B6-497F-BBCF-9C021C0EFF19}" srcId="{075FA0D7-99CC-40ED-9068-C39F49AE79ED}" destId="{B8B80775-5429-45F2-BF46-76A4241D1B50}" srcOrd="3" destOrd="0" parTransId="{75DDB87C-1B67-45A0-B997-5BAA9BF71E46}" sibTransId="{3315A47C-9477-4142-A2E0-F5D77D408599}"/>
    <dgm:cxn modelId="{9B9C6898-BCB2-43F8-A59A-BA8E09ADC770}" type="presOf" srcId="{F0035949-8892-44CE-B168-07BCCD589FE0}" destId="{3EE5809D-431B-41C0-A52E-72A4D6019869}" srcOrd="0" destOrd="0" presId="urn:microsoft.com/office/officeart/2018/2/layout/IconCircleList"/>
    <dgm:cxn modelId="{51841C9D-7B7E-4F35-B07B-D1893F28FA61}" type="presOf" srcId="{3315A47C-9477-4142-A2E0-F5D77D408599}" destId="{823CF4A0-77EA-46BA-A938-BD661D94777D}" srcOrd="0" destOrd="0" presId="urn:microsoft.com/office/officeart/2018/2/layout/IconCircleList"/>
    <dgm:cxn modelId="{2706B1A9-5F71-48FC-BA93-7A875E0E5EA6}" type="presOf" srcId="{075FA0D7-99CC-40ED-9068-C39F49AE79ED}" destId="{C66AFADF-C03E-44B2-BDCA-1AE594F6EB57}" srcOrd="0" destOrd="0" presId="urn:microsoft.com/office/officeart/2018/2/layout/IconCircleList"/>
    <dgm:cxn modelId="{B75A53AE-5F56-461A-AD43-4E92363444E5}" type="presOf" srcId="{84E55CE9-9F53-4691-8759-EABDDD145311}" destId="{EBD85794-E71F-45A0-979F-7042EE307CE8}" srcOrd="0" destOrd="0" presId="urn:microsoft.com/office/officeart/2018/2/layout/IconCircleList"/>
    <dgm:cxn modelId="{9EE605AF-4DDB-4483-9BED-56A145527A17}" type="presOf" srcId="{FBF934EA-F733-4806-B161-CA691745F7F4}" destId="{50947151-1BB0-4886-BAD7-B735ABB383BE}" srcOrd="0" destOrd="0" presId="urn:microsoft.com/office/officeart/2018/2/layout/IconCircleList"/>
    <dgm:cxn modelId="{7FF794D0-8AA7-4BE8-A0CD-78A1D9B561D7}" type="presOf" srcId="{3BE3D39B-21F1-40E9-A7C2-4492BA772D02}" destId="{EAB48590-2101-41A7-819D-62D2C1FC31A3}" srcOrd="0" destOrd="0" presId="urn:microsoft.com/office/officeart/2018/2/layout/IconCircleList"/>
    <dgm:cxn modelId="{BB9BB7E3-3201-4FCC-A58A-5368C5C2BFED}" srcId="{075FA0D7-99CC-40ED-9068-C39F49AE79ED}" destId="{84E55CE9-9F53-4691-8759-EABDDD145311}" srcOrd="1" destOrd="0" parTransId="{62B2F0A9-07FD-4219-A011-045F1B359F8F}" sibTransId="{DF868670-136E-48CA-92F8-8F7B14ADC6F1}"/>
    <dgm:cxn modelId="{43CEB8F2-9194-47CE-BF6B-F8E66D5872BF}" type="presOf" srcId="{DF868670-136E-48CA-92F8-8F7B14ADC6F1}" destId="{3D5C3D31-F904-4DB3-A7BD-F5A82A6B7912}" srcOrd="0" destOrd="0" presId="urn:microsoft.com/office/officeart/2018/2/layout/IconCircleList"/>
    <dgm:cxn modelId="{99AD0CF3-6789-4768-9C32-E650F9C7B7A2}" srcId="{075FA0D7-99CC-40ED-9068-C39F49AE79ED}" destId="{F2C44DED-129B-42B5-A1E8-3164C6F8DD28}" srcOrd="4" destOrd="0" parTransId="{579C55F2-350E-403F-BB75-9643F5EB2614}" sibTransId="{E5EF5C76-3B1C-4E01-AC10-8EAE11369E81}"/>
    <dgm:cxn modelId="{051C40DE-5740-44B1-A919-4D89C6980D56}" type="presParOf" srcId="{C66AFADF-C03E-44B2-BDCA-1AE594F6EB57}" destId="{C36F530A-9715-4493-829C-39649BF9E97C}" srcOrd="0" destOrd="0" presId="urn:microsoft.com/office/officeart/2018/2/layout/IconCircleList"/>
    <dgm:cxn modelId="{78B8A2F5-7D2A-43A2-8B4A-FECCAEDD3547}" type="presParOf" srcId="{C36F530A-9715-4493-829C-39649BF9E97C}" destId="{B816FDF9-34E6-4A0B-BE16-ECEBC07F8F72}" srcOrd="0" destOrd="0" presId="urn:microsoft.com/office/officeart/2018/2/layout/IconCircleList"/>
    <dgm:cxn modelId="{1A768521-D88A-4E8B-8CFD-79AFC5C6F437}" type="presParOf" srcId="{B816FDF9-34E6-4A0B-BE16-ECEBC07F8F72}" destId="{7087C400-5EB1-4DE3-9006-D83AFDCB0A84}" srcOrd="0" destOrd="0" presId="urn:microsoft.com/office/officeart/2018/2/layout/IconCircleList"/>
    <dgm:cxn modelId="{DA178827-B7D2-4384-A829-77F1FAE94DAA}" type="presParOf" srcId="{B816FDF9-34E6-4A0B-BE16-ECEBC07F8F72}" destId="{EB5AFBCB-7040-4557-A8E4-267264C79DD2}" srcOrd="1" destOrd="0" presId="urn:microsoft.com/office/officeart/2018/2/layout/IconCircleList"/>
    <dgm:cxn modelId="{B3CD6AA6-D789-431D-A10F-BC32B762F1AC}" type="presParOf" srcId="{B816FDF9-34E6-4A0B-BE16-ECEBC07F8F72}" destId="{3B34C92C-84E5-4EF6-B5C9-BADC8559C446}" srcOrd="2" destOrd="0" presId="urn:microsoft.com/office/officeart/2018/2/layout/IconCircleList"/>
    <dgm:cxn modelId="{BD947938-7CCA-4C7C-9792-26F5A4F686BA}" type="presParOf" srcId="{B816FDF9-34E6-4A0B-BE16-ECEBC07F8F72}" destId="{50947151-1BB0-4886-BAD7-B735ABB383BE}" srcOrd="3" destOrd="0" presId="urn:microsoft.com/office/officeart/2018/2/layout/IconCircleList"/>
    <dgm:cxn modelId="{3F584D89-C75F-4901-9A69-991591CEE07F}" type="presParOf" srcId="{C36F530A-9715-4493-829C-39649BF9E97C}" destId="{EAB48590-2101-41A7-819D-62D2C1FC31A3}" srcOrd="1" destOrd="0" presId="urn:microsoft.com/office/officeart/2018/2/layout/IconCircleList"/>
    <dgm:cxn modelId="{FD05C394-1704-4071-8972-AB9431EBEC03}" type="presParOf" srcId="{C36F530A-9715-4493-829C-39649BF9E97C}" destId="{54107F5E-4093-401B-94CA-4D2B533344BA}" srcOrd="2" destOrd="0" presId="urn:microsoft.com/office/officeart/2018/2/layout/IconCircleList"/>
    <dgm:cxn modelId="{B760D3AB-31F0-4DD6-8335-7DC0038E29E4}" type="presParOf" srcId="{54107F5E-4093-401B-94CA-4D2B533344BA}" destId="{A3BDD0B2-0252-44B3-B86B-958528266A28}" srcOrd="0" destOrd="0" presId="urn:microsoft.com/office/officeart/2018/2/layout/IconCircleList"/>
    <dgm:cxn modelId="{8BF5D11B-7D8B-41F9-97DF-72C5042EC19D}" type="presParOf" srcId="{54107F5E-4093-401B-94CA-4D2B533344BA}" destId="{A7669F44-5F19-4DC3-A0B1-6B4FAD1BF93D}" srcOrd="1" destOrd="0" presId="urn:microsoft.com/office/officeart/2018/2/layout/IconCircleList"/>
    <dgm:cxn modelId="{0B8AE3D4-BD80-41A9-8CF1-C144253A091C}" type="presParOf" srcId="{54107F5E-4093-401B-94CA-4D2B533344BA}" destId="{066EBFCD-F1B8-45EC-A304-0E6F769EAF61}" srcOrd="2" destOrd="0" presId="urn:microsoft.com/office/officeart/2018/2/layout/IconCircleList"/>
    <dgm:cxn modelId="{2D665A51-D09C-44DA-8C97-D6ECE49AEDAC}" type="presParOf" srcId="{54107F5E-4093-401B-94CA-4D2B533344BA}" destId="{EBD85794-E71F-45A0-979F-7042EE307CE8}" srcOrd="3" destOrd="0" presId="urn:microsoft.com/office/officeart/2018/2/layout/IconCircleList"/>
    <dgm:cxn modelId="{E59942B3-0757-45C2-B4BC-A7A820460A13}" type="presParOf" srcId="{C36F530A-9715-4493-829C-39649BF9E97C}" destId="{3D5C3D31-F904-4DB3-A7BD-F5A82A6B7912}" srcOrd="3" destOrd="0" presId="urn:microsoft.com/office/officeart/2018/2/layout/IconCircleList"/>
    <dgm:cxn modelId="{0BBCF29D-5813-4AE6-98C7-E7B78F98890C}" type="presParOf" srcId="{C36F530A-9715-4493-829C-39649BF9E97C}" destId="{998D3CDC-97EB-4147-8D94-ED25311EFAF2}" srcOrd="4" destOrd="0" presId="urn:microsoft.com/office/officeart/2018/2/layout/IconCircleList"/>
    <dgm:cxn modelId="{698C2708-7FFE-47CF-8D07-D65605412FC2}" type="presParOf" srcId="{998D3CDC-97EB-4147-8D94-ED25311EFAF2}" destId="{BE77591D-613C-454A-B6A4-6670ECC2DB3B}" srcOrd="0" destOrd="0" presId="urn:microsoft.com/office/officeart/2018/2/layout/IconCircleList"/>
    <dgm:cxn modelId="{A48EAE5F-C860-44AA-80B9-7A91FBA99000}" type="presParOf" srcId="{998D3CDC-97EB-4147-8D94-ED25311EFAF2}" destId="{C9015242-CBE5-4FD1-AC0A-52E8A7F34507}" srcOrd="1" destOrd="0" presId="urn:microsoft.com/office/officeart/2018/2/layout/IconCircleList"/>
    <dgm:cxn modelId="{A7A8565D-9F9D-447D-BAEE-E0C5154346C9}" type="presParOf" srcId="{998D3CDC-97EB-4147-8D94-ED25311EFAF2}" destId="{610D2CB1-C126-4989-9574-26C4E1B6A46C}" srcOrd="2" destOrd="0" presId="urn:microsoft.com/office/officeart/2018/2/layout/IconCircleList"/>
    <dgm:cxn modelId="{898DAF7F-D25F-4B74-A248-AF347A9A1598}" type="presParOf" srcId="{998D3CDC-97EB-4147-8D94-ED25311EFAF2}" destId="{3EE5809D-431B-41C0-A52E-72A4D6019869}" srcOrd="3" destOrd="0" presId="urn:microsoft.com/office/officeart/2018/2/layout/IconCircleList"/>
    <dgm:cxn modelId="{E89CE00F-B947-4FB7-A5C4-B0CFFD070F03}" type="presParOf" srcId="{C36F530A-9715-4493-829C-39649BF9E97C}" destId="{4C8EFD56-401E-4C75-9D54-050969E93B60}" srcOrd="5" destOrd="0" presId="urn:microsoft.com/office/officeart/2018/2/layout/IconCircleList"/>
    <dgm:cxn modelId="{350CC0E8-0890-4D73-A3E4-8DFC3F7E9012}" type="presParOf" srcId="{C36F530A-9715-4493-829C-39649BF9E97C}" destId="{5DDCE252-B6C9-4CED-92F1-9B21012D5489}" srcOrd="6" destOrd="0" presId="urn:microsoft.com/office/officeart/2018/2/layout/IconCircleList"/>
    <dgm:cxn modelId="{4B592BBA-687F-4228-8453-31991AB4C517}" type="presParOf" srcId="{5DDCE252-B6C9-4CED-92F1-9B21012D5489}" destId="{4A3D5756-D142-463C-917F-8F4B72A6C23A}" srcOrd="0" destOrd="0" presId="urn:microsoft.com/office/officeart/2018/2/layout/IconCircleList"/>
    <dgm:cxn modelId="{4ACDEFAB-5182-413E-8804-E981A8F16E81}" type="presParOf" srcId="{5DDCE252-B6C9-4CED-92F1-9B21012D5489}" destId="{BF8E12F8-FA73-49A9-A21B-10EF678FFFB2}" srcOrd="1" destOrd="0" presId="urn:microsoft.com/office/officeart/2018/2/layout/IconCircleList"/>
    <dgm:cxn modelId="{A7B3F881-7D85-4D9D-97CC-B0C658388786}" type="presParOf" srcId="{5DDCE252-B6C9-4CED-92F1-9B21012D5489}" destId="{FC45B028-2D20-43BC-93A1-661865822635}" srcOrd="2" destOrd="0" presId="urn:microsoft.com/office/officeart/2018/2/layout/IconCircleList"/>
    <dgm:cxn modelId="{C047CE8A-6BB3-4D3D-A477-5DEBAA1EDDFB}" type="presParOf" srcId="{5DDCE252-B6C9-4CED-92F1-9B21012D5489}" destId="{5373AA54-B568-427F-ACD5-DF566DEB6D32}" srcOrd="3" destOrd="0" presId="urn:microsoft.com/office/officeart/2018/2/layout/IconCircleList"/>
    <dgm:cxn modelId="{37677843-ECBD-40AE-9F5E-74B0858BD23E}" type="presParOf" srcId="{C36F530A-9715-4493-829C-39649BF9E97C}" destId="{823CF4A0-77EA-46BA-A938-BD661D94777D}" srcOrd="7" destOrd="0" presId="urn:microsoft.com/office/officeart/2018/2/layout/IconCircleList"/>
    <dgm:cxn modelId="{3C32C52E-1078-43C3-917B-3ABB085221EC}" type="presParOf" srcId="{C36F530A-9715-4493-829C-39649BF9E97C}" destId="{D0E0CBFB-8005-45DC-A80B-46728F12B282}" srcOrd="8" destOrd="0" presId="urn:microsoft.com/office/officeart/2018/2/layout/IconCircleList"/>
    <dgm:cxn modelId="{F0971489-7F55-448C-8939-A926E108923E}" type="presParOf" srcId="{D0E0CBFB-8005-45DC-A80B-46728F12B282}" destId="{229C3EB0-732C-40C1-AC15-9422240C622F}" srcOrd="0" destOrd="0" presId="urn:microsoft.com/office/officeart/2018/2/layout/IconCircleList"/>
    <dgm:cxn modelId="{1657F13F-C471-4B2F-9A01-2D55F39474D3}" type="presParOf" srcId="{D0E0CBFB-8005-45DC-A80B-46728F12B282}" destId="{2FEDDFB5-19B6-4673-ADE0-70A07CA56DCA}" srcOrd="1" destOrd="0" presId="urn:microsoft.com/office/officeart/2018/2/layout/IconCircleList"/>
    <dgm:cxn modelId="{24C4ECF2-BF78-43DB-8C28-168A04A95C89}" type="presParOf" srcId="{D0E0CBFB-8005-45DC-A80B-46728F12B282}" destId="{34C28209-13D5-4936-A9C7-2A39B77267AB}" srcOrd="2" destOrd="0" presId="urn:microsoft.com/office/officeart/2018/2/layout/IconCircleList"/>
    <dgm:cxn modelId="{6356C0F9-2732-4CC1-8752-C61BEAC6DFDB}" type="presParOf" srcId="{D0E0CBFB-8005-45DC-A80B-46728F12B282}" destId="{DBA2A475-BBAA-43AC-9DA9-F72E1B724D58}" srcOrd="3" destOrd="0" presId="urn:microsoft.com/office/officeart/2018/2/layout/IconCircleList"/>
    <dgm:cxn modelId="{6B29F3C3-BDC4-44EF-8D2E-A986D23CCDEA}" type="presParOf" srcId="{C36F530A-9715-4493-829C-39649BF9E97C}" destId="{D4A6FCEF-0B4E-497F-B50A-71051D90EBDF}" srcOrd="9" destOrd="0" presId="urn:microsoft.com/office/officeart/2018/2/layout/IconCircleList"/>
    <dgm:cxn modelId="{E1948D6F-00A5-4CE8-863C-743418167FFD}" type="presParOf" srcId="{C36F530A-9715-4493-829C-39649BF9E97C}" destId="{6760EDA4-5C08-40AA-8C4B-7F51433B886C}" srcOrd="10" destOrd="0" presId="urn:microsoft.com/office/officeart/2018/2/layout/IconCircleList"/>
    <dgm:cxn modelId="{668ED22C-9E97-4797-8964-9F125EAD5356}" type="presParOf" srcId="{6760EDA4-5C08-40AA-8C4B-7F51433B886C}" destId="{903683FE-9EBF-4F1D-A428-0D90984AB382}" srcOrd="0" destOrd="0" presId="urn:microsoft.com/office/officeart/2018/2/layout/IconCircleList"/>
    <dgm:cxn modelId="{03EC1E65-30A7-4CE4-90D7-64FD9B9B719E}" type="presParOf" srcId="{6760EDA4-5C08-40AA-8C4B-7F51433B886C}" destId="{EEFE19F5-3A4D-4FCE-BC94-AB79D21CB7A6}" srcOrd="1" destOrd="0" presId="urn:microsoft.com/office/officeart/2018/2/layout/IconCircleList"/>
    <dgm:cxn modelId="{F03F2E75-90BE-44B2-BB51-B8942D8C0B48}" type="presParOf" srcId="{6760EDA4-5C08-40AA-8C4B-7F51433B886C}" destId="{7233F5D1-A27C-4579-ACF4-52F50804F38E}" srcOrd="2" destOrd="0" presId="urn:microsoft.com/office/officeart/2018/2/layout/IconCircleList"/>
    <dgm:cxn modelId="{56C46AD3-120E-4D40-9E74-BB1973DB0E76}" type="presParOf" srcId="{6760EDA4-5C08-40AA-8C4B-7F51433B886C}" destId="{DF979A7A-4878-4215-94B7-6C2A1CB153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7C400-5EB1-4DE3-9006-D83AFDCB0A84}">
      <dsp:nvSpPr>
        <dsp:cNvPr id="0" name=""/>
        <dsp:cNvSpPr/>
      </dsp:nvSpPr>
      <dsp:spPr>
        <a:xfrm>
          <a:off x="1968286" y="35799"/>
          <a:ext cx="1019407" cy="1019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AFBCB-7040-4557-A8E4-267264C79DD2}">
      <dsp:nvSpPr>
        <dsp:cNvPr id="0" name=""/>
        <dsp:cNvSpPr/>
      </dsp:nvSpPr>
      <dsp:spPr>
        <a:xfrm>
          <a:off x="2182362" y="249874"/>
          <a:ext cx="591256" cy="5912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7151-1BB0-4886-BAD7-B735ABB383BE}">
      <dsp:nvSpPr>
        <dsp:cNvPr id="0" name=""/>
        <dsp:cNvSpPr/>
      </dsp:nvSpPr>
      <dsp:spPr>
        <a:xfrm>
          <a:off x="3206138" y="35799"/>
          <a:ext cx="2402888" cy="10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Losse spellen verkopen (geen bundel)</a:t>
          </a:r>
          <a:endParaRPr lang="en-US" sz="1700" kern="1200"/>
        </a:p>
      </dsp:txBody>
      <dsp:txXfrm>
        <a:off x="3206138" y="35799"/>
        <a:ext cx="2402888" cy="1019407"/>
      </dsp:txXfrm>
    </dsp:sp>
    <dsp:sp modelId="{A3BDD0B2-0252-44B3-B86B-958528266A28}">
      <dsp:nvSpPr>
        <dsp:cNvPr id="0" name=""/>
        <dsp:cNvSpPr/>
      </dsp:nvSpPr>
      <dsp:spPr>
        <a:xfrm>
          <a:off x="6027712" y="35799"/>
          <a:ext cx="1019407" cy="1019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69F44-5F19-4DC3-A0B1-6B4FAD1BF93D}">
      <dsp:nvSpPr>
        <dsp:cNvPr id="0" name=""/>
        <dsp:cNvSpPr/>
      </dsp:nvSpPr>
      <dsp:spPr>
        <a:xfrm>
          <a:off x="6241788" y="249874"/>
          <a:ext cx="591256" cy="5912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85794-E71F-45A0-979F-7042EE307CE8}">
      <dsp:nvSpPr>
        <dsp:cNvPr id="0" name=""/>
        <dsp:cNvSpPr/>
      </dsp:nvSpPr>
      <dsp:spPr>
        <a:xfrm>
          <a:off x="7265564" y="35799"/>
          <a:ext cx="2402888" cy="10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Digitaal voor spellen met weinig kaarten (basisprijs)</a:t>
          </a:r>
          <a:endParaRPr lang="en-US" sz="1700" kern="1200" dirty="0"/>
        </a:p>
      </dsp:txBody>
      <dsp:txXfrm>
        <a:off x="7265564" y="35799"/>
        <a:ext cx="2402888" cy="1019407"/>
      </dsp:txXfrm>
    </dsp:sp>
    <dsp:sp modelId="{BE77591D-613C-454A-B6A4-6670ECC2DB3B}">
      <dsp:nvSpPr>
        <dsp:cNvPr id="0" name=""/>
        <dsp:cNvSpPr/>
      </dsp:nvSpPr>
      <dsp:spPr>
        <a:xfrm>
          <a:off x="1968286" y="1861372"/>
          <a:ext cx="1019407" cy="1019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15242-CBE5-4FD1-AC0A-52E8A7F34507}">
      <dsp:nvSpPr>
        <dsp:cNvPr id="0" name=""/>
        <dsp:cNvSpPr/>
      </dsp:nvSpPr>
      <dsp:spPr>
        <a:xfrm>
          <a:off x="2182362" y="2075448"/>
          <a:ext cx="591256" cy="5912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5809D-431B-41C0-A52E-72A4D6019869}">
      <dsp:nvSpPr>
        <dsp:cNvPr id="0" name=""/>
        <dsp:cNvSpPr/>
      </dsp:nvSpPr>
      <dsp:spPr>
        <a:xfrm>
          <a:off x="3206138" y="1861372"/>
          <a:ext cx="2402888" cy="10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Spellen met veel kaarten kant-en-klaar aanbieden.</a:t>
          </a:r>
          <a:endParaRPr lang="en-US" sz="1700" kern="1200" dirty="0"/>
        </a:p>
      </dsp:txBody>
      <dsp:txXfrm>
        <a:off x="3206138" y="1861372"/>
        <a:ext cx="2402888" cy="1019407"/>
      </dsp:txXfrm>
    </dsp:sp>
    <dsp:sp modelId="{4A3D5756-D142-463C-917F-8F4B72A6C23A}">
      <dsp:nvSpPr>
        <dsp:cNvPr id="0" name=""/>
        <dsp:cNvSpPr/>
      </dsp:nvSpPr>
      <dsp:spPr>
        <a:xfrm>
          <a:off x="6027712" y="1861372"/>
          <a:ext cx="1019407" cy="1019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E12F8-FA73-49A9-A21B-10EF678FFFB2}">
      <dsp:nvSpPr>
        <dsp:cNvPr id="0" name=""/>
        <dsp:cNvSpPr/>
      </dsp:nvSpPr>
      <dsp:spPr>
        <a:xfrm>
          <a:off x="6241788" y="2075448"/>
          <a:ext cx="591256" cy="5912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3AA54-B568-427F-ACD5-DF566DEB6D32}">
      <dsp:nvSpPr>
        <dsp:cNvPr id="0" name=""/>
        <dsp:cNvSpPr/>
      </dsp:nvSpPr>
      <dsp:spPr>
        <a:xfrm>
          <a:off x="7265564" y="1861372"/>
          <a:ext cx="2402888" cy="10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Basisprijs Kwartet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+/- € 7,50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(min. afname 4 stuks -set)</a:t>
          </a:r>
          <a:endParaRPr lang="en-US" sz="1700" kern="1200" dirty="0"/>
        </a:p>
      </dsp:txBody>
      <dsp:txXfrm>
        <a:off x="7265564" y="1861372"/>
        <a:ext cx="2402888" cy="1019407"/>
      </dsp:txXfrm>
    </dsp:sp>
    <dsp:sp modelId="{229C3EB0-732C-40C1-AC15-9422240C622F}">
      <dsp:nvSpPr>
        <dsp:cNvPr id="0" name=""/>
        <dsp:cNvSpPr/>
      </dsp:nvSpPr>
      <dsp:spPr>
        <a:xfrm>
          <a:off x="1968286" y="3686946"/>
          <a:ext cx="1019407" cy="10194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DDFB5-19B6-4673-ADE0-70A07CA56DCA}">
      <dsp:nvSpPr>
        <dsp:cNvPr id="0" name=""/>
        <dsp:cNvSpPr/>
      </dsp:nvSpPr>
      <dsp:spPr>
        <a:xfrm>
          <a:off x="2182362" y="3901021"/>
          <a:ext cx="591256" cy="5912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2A475-BBAA-43AC-9DA9-F72E1B724D58}">
      <dsp:nvSpPr>
        <dsp:cNvPr id="0" name=""/>
        <dsp:cNvSpPr/>
      </dsp:nvSpPr>
      <dsp:spPr>
        <a:xfrm>
          <a:off x="3206138" y="3686946"/>
          <a:ext cx="2402888" cy="10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Basisprijs Balansstrijd havo +/- € 17,50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(min. afname </a:t>
          </a:r>
          <a:r>
            <a:rPr lang="nl-NL" sz="1700" kern="1200"/>
            <a:t>4 stuks -set)</a:t>
          </a:r>
          <a:endParaRPr lang="en-US" sz="1700" kern="1200" dirty="0"/>
        </a:p>
      </dsp:txBody>
      <dsp:txXfrm>
        <a:off x="3206138" y="3686946"/>
        <a:ext cx="2402888" cy="1019407"/>
      </dsp:txXfrm>
    </dsp:sp>
    <dsp:sp modelId="{903683FE-9EBF-4F1D-A428-0D90984AB382}">
      <dsp:nvSpPr>
        <dsp:cNvPr id="0" name=""/>
        <dsp:cNvSpPr/>
      </dsp:nvSpPr>
      <dsp:spPr>
        <a:xfrm>
          <a:off x="6027712" y="3686946"/>
          <a:ext cx="1019407" cy="1019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E19F5-3A4D-4FCE-BC94-AB79D21CB7A6}">
      <dsp:nvSpPr>
        <dsp:cNvPr id="0" name=""/>
        <dsp:cNvSpPr/>
      </dsp:nvSpPr>
      <dsp:spPr>
        <a:xfrm>
          <a:off x="6241788" y="3901021"/>
          <a:ext cx="591256" cy="5912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79A7A-4878-4215-94B7-6C2A1CB153F0}">
      <dsp:nvSpPr>
        <dsp:cNvPr id="0" name=""/>
        <dsp:cNvSpPr/>
      </dsp:nvSpPr>
      <dsp:spPr>
        <a:xfrm>
          <a:off x="7265564" y="3686946"/>
          <a:ext cx="2402888" cy="10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Basisprijs Balansstrijd vwo +/- € 20,00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(min. afname 4 stuks - set)</a:t>
          </a:r>
          <a:endParaRPr lang="en-US" sz="1700" kern="1200" dirty="0"/>
        </a:p>
      </dsp:txBody>
      <dsp:txXfrm>
        <a:off x="7265564" y="3686946"/>
        <a:ext cx="2402888" cy="101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E317-41E6-4726-B7FD-6E29F9277A1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1CC-3960-46AE-BEB9-859E8BEC8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48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CA1CC-3960-46AE-BEB9-859E8BEC8F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46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CA1CC-3960-46AE-BEB9-859E8BEC8FE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26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AACD-3D23-F412-1365-3B85A26C2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2BDEC3-52B8-BB8F-E425-C6856C0A5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405C60-B341-DE43-CBD0-32CC980A3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5CC61F-39EA-BB22-5BF4-C4FD60588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A1CC-3960-46AE-BEB9-859E8BEC8F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95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CA1CC-3960-46AE-BEB9-859E8BEC8F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08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CA1CC-3960-46AE-BEB9-859E8BEC8F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49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CA1CC-3960-46AE-BEB9-859E8BEC8F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80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1A318-7A24-440B-85AE-74CE96574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2852E8-E726-4783-934A-1D2F042A9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427A6-2A15-4369-98AE-01759563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D5238-A589-42F4-8BC9-1075A2BD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81537C-1BE2-4887-8C6B-FA87F726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0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9CA15-A3E2-461E-B387-D9F226FA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6F0904-CAAC-4ED5-804C-349F5552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FA935A-30EE-478D-BD90-B4F212F9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1936F4-3014-4CBC-B619-6E8CAF1B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0C22C6-0252-46BC-AB80-EDE8EF8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25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BE8F9A-2E0C-4D5B-9156-5BA679CC4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7D2DC2-906E-48C1-9E84-CBC8F94D6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8B379D-94AC-4C9A-BD64-7C8C6520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1F44F8-FBD8-4666-BC69-BBF824FF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C6E2F-3C53-48FA-823C-8DCB87D0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14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- Onderwerp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7414B32-D184-459D-9E55-C7ECD9BD85FE}"/>
              </a:ext>
            </a:extLst>
          </p:cNvPr>
          <p:cNvSpPr/>
          <p:nvPr userDrawn="1"/>
        </p:nvSpPr>
        <p:spPr>
          <a:xfrm>
            <a:off x="3922520" y="856800"/>
            <a:ext cx="8272638" cy="5144400"/>
          </a:xfrm>
          <a:prstGeom prst="rect">
            <a:avLst/>
          </a:prstGeom>
          <a:solidFill>
            <a:srgbClr val="EA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62C2625-58F3-47A4-9F0E-E11E14DAB1CD}"/>
              </a:ext>
            </a:extLst>
          </p:cNvPr>
          <p:cNvSpPr/>
          <p:nvPr userDrawn="1"/>
        </p:nvSpPr>
        <p:spPr>
          <a:xfrm>
            <a:off x="0" y="856800"/>
            <a:ext cx="4064400" cy="5144400"/>
          </a:xfrm>
          <a:prstGeom prst="rect">
            <a:avLst/>
          </a:prstGeom>
          <a:solidFill>
            <a:srgbClr val="9A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34F9B784-27C7-49C6-8132-E8E3CC72C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556" y="1108800"/>
            <a:ext cx="7623601" cy="4640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aseline="0"/>
            </a:lvl1pPr>
          </a:lstStyle>
          <a:p>
            <a:endParaRPr lang="nl-NL" sz="2000">
              <a:latin typeface="Corbel Light" panose="020B0303020204020204" pitchFamily="34" charset="0"/>
            </a:endParaRP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B3D9ADBE-13F1-4BE9-B58C-B98FB09FDA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156" y="1108800"/>
            <a:ext cx="3554088" cy="4640400"/>
          </a:xfrm>
        </p:spPr>
        <p:txBody>
          <a:bodyPr wrap="square" anchor="ctr" anchorCtr="1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12BDAADA-7A74-4AEF-A12C-1B05DBFF1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786" y="4329975"/>
            <a:ext cx="2236828" cy="1419225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C880D9-CB72-4CBE-A684-9E184E1F4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6147824"/>
            <a:ext cx="68571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C9B8C-D5AB-4DD5-B24D-0490EBA7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CEB9F-9A85-4199-94A9-97A765D9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A7CB58-11F6-4C4A-B7CA-32A7988A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88039F-59E3-480C-9568-17EE62FD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5387C2-2048-466B-8BFA-8BFE95FE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7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F0285-83CC-4FFA-8823-6AD3A31E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0F3D5B-0104-4F73-8EAF-C0F014C07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E0C383-59D6-45DA-8DEC-95197949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736382-D669-48B6-BD15-F28CD1A0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E5DE7D-FCD5-4896-B1A8-FF5F0DE1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79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CB1A7-E972-4816-84BD-4D766FEB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19362-4C46-4766-AB45-14BA6D308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219F5F-9979-4B7B-AC68-F7A968E8E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8EC440-F134-4849-A6CD-247FA848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DD46E8-7005-4C21-A461-CCD6D3E8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0181BD-475B-4B6F-9AE8-9A5B18C9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40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90069-5B70-4C74-9FA5-FBBCD303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6F1340-8304-40B2-8CCB-67C5B8665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8B34D8-ECFA-494F-8C3E-9675549C8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67FB863-BF58-4155-9CC9-B658B3C69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62EEB0-477F-4316-A9C9-04B256274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7B3C7D-631E-47EC-B89E-99ECD942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BD9596-CEAA-4A9C-A9FB-70CC4C33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08DFEF-2B9D-4FCA-B23C-AE130DD4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08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5022A-D9EF-4F78-9B30-E167749E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5FEA12-016A-4BF6-8682-722D1605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CF8BFE-AB05-46E2-A90D-6DACD0B2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CD767F-5542-40A9-B5DC-BD590AC5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17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C756F03-ECE0-419D-8D02-EA0FCC46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72B58E-A952-4CF4-B65E-EA902C90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684242-728D-4CB6-94FC-4780D0F3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5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C94D0-6DA1-44F2-8258-D64D8424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FAA43-DFE0-4BA6-BA82-205C78E43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F7DEB7-E524-40D9-9F81-A4B563A4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8CD938-DF1A-4DDF-9B4F-66BBE2D8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BA1258-8B58-442A-AFFA-E7AE5CF6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BC902E-78CD-40A0-9F92-CE69BCFF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22D30-08F7-419D-9C68-B587DAB8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643BBB-BDC0-48FA-A538-463912009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F47275-699D-4CFF-B2E2-B876E155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F3B0F8-8447-462E-8B46-06FF0E5D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5D9382-0C79-46EB-82EB-BE19A022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E98998-F8CC-473E-BB07-41A5D877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95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038BD1-1301-408D-A50B-648FD9D3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A0B6B-114A-4009-8C3F-85813193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AA7F71-8274-40A3-8167-89FB3C024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F665-8568-47E8-9948-179BC1876D8A}" type="datetimeFigureOut">
              <a:rPr lang="nl-NL" smtClean="0"/>
              <a:t>23-6-2026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1E92A9-2BEF-4C26-B73B-DCAB3203D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5FB6B7-4114-4601-A9AF-AAB5A36F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C84B-3288-4FD2-87BF-40552BCCC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7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0ED3E9-5A54-D0F2-0F1D-666EFA3D3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04A89F-636C-4769-91CB-5E2DAAAB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168" y="316009"/>
            <a:ext cx="2696232" cy="1146021"/>
          </a:xfrm>
        </p:spPr>
        <p:txBody>
          <a:bodyPr anchor="t">
            <a:normAutofit fontScale="90000"/>
          </a:bodyPr>
          <a:lstStyle/>
          <a:p>
            <a:r>
              <a:rPr lang="nl-NL" sz="5300"/>
              <a:t>Bedrijfs-</a:t>
            </a:r>
            <a:br>
              <a:rPr lang="nl-NL" sz="5300"/>
            </a:br>
            <a:r>
              <a:rPr lang="nl-NL" sz="5300"/>
              <a:t>economie</a:t>
            </a:r>
            <a:br>
              <a:rPr lang="nl-NL" sz="6700" b="1"/>
            </a:br>
            <a:br>
              <a:rPr lang="nl-NL" sz="2000" b="1"/>
            </a:br>
            <a:br>
              <a:rPr lang="nl-NL" sz="2000" b="1"/>
            </a:br>
            <a:br>
              <a:rPr lang="nl-NL" sz="2000" b="1"/>
            </a:br>
            <a:br>
              <a:rPr lang="nl-NL" sz="600" b="1"/>
            </a:br>
            <a:br>
              <a:rPr lang="nl-NL" sz="600" b="1"/>
            </a:br>
            <a:br>
              <a:rPr lang="nl-NL" sz="6700" b="1"/>
            </a:br>
            <a:r>
              <a:rPr lang="nl-NL" sz="4400"/>
              <a:t>Spellen </a:t>
            </a:r>
            <a:br>
              <a:rPr lang="nl-NL" sz="4400"/>
            </a:br>
            <a:r>
              <a:rPr lang="nl-NL" sz="4400"/>
              <a:t>en de </a:t>
            </a:r>
            <a:br>
              <a:rPr lang="nl-NL" sz="4400"/>
            </a:br>
            <a:r>
              <a:rPr lang="nl-NL" sz="4400"/>
              <a:t>examen-</a:t>
            </a:r>
            <a:br>
              <a:rPr lang="nl-NL" sz="4400"/>
            </a:br>
            <a:r>
              <a:rPr lang="nl-NL" sz="4400"/>
              <a:t>trainer</a:t>
            </a:r>
            <a:endParaRPr lang="nl-NL" sz="4400" i="1"/>
          </a:p>
        </p:txBody>
      </p:sp>
      <p:pic>
        <p:nvPicPr>
          <p:cNvPr id="3" name="Afbeelding 2" descr="Afbeelding met clipart, emoticon, smiley, glimlach&#10;&#10;Door AI gegenereerde inhoud is mogelijk onjuist.">
            <a:extLst>
              <a:ext uri="{FF2B5EF4-FFF2-40B4-BE49-F238E27FC236}">
                <a16:creationId xmlns:a16="http://schemas.microsoft.com/office/drawing/2014/main" id="{222358E2-631E-ABD8-BE76-59FDA51E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7" y="113721"/>
            <a:ext cx="1662243" cy="16191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7A849D-D569-30FE-3A17-7AE3BA70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keting &amp; Communicatieadvies- en uitvoering | flexibel | ervaren">
            <a:extLst>
              <a:ext uri="{FF2B5EF4-FFF2-40B4-BE49-F238E27FC236}">
                <a16:creationId xmlns:a16="http://schemas.microsoft.com/office/drawing/2014/main" id="{9180B1FF-728B-F508-0E42-93C5C002B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32509"/>
          <a:stretch>
            <a:fillRect/>
          </a:stretch>
        </p:blipFill>
        <p:spPr bwMode="auto">
          <a:xfrm>
            <a:off x="5469575" y="5504030"/>
            <a:ext cx="2023132" cy="9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arketing &amp; Communicatieadvies- en uitvoering | flexibel | ervaren">
            <a:extLst>
              <a:ext uri="{FF2B5EF4-FFF2-40B4-BE49-F238E27FC236}">
                <a16:creationId xmlns:a16="http://schemas.microsoft.com/office/drawing/2014/main" id="{102C842B-8ECB-84AE-93F6-F1B0EDB4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32509"/>
          <a:stretch>
            <a:fillRect/>
          </a:stretch>
        </p:blipFill>
        <p:spPr bwMode="auto">
          <a:xfrm rot="10800000">
            <a:off x="4286852" y="2503810"/>
            <a:ext cx="2023132" cy="9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3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26B15-E4C1-4766-04C0-F3B1D09E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Wie zijn wij?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48E06B-E9AA-BD7D-8001-48D1BF7F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676" y="2100274"/>
            <a:ext cx="5257799" cy="265745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NL"/>
              <a:t>Nancy van Hoof</a:t>
            </a:r>
          </a:p>
          <a:p>
            <a:pPr marL="0" indent="0" algn="ctr">
              <a:buNone/>
            </a:pPr>
            <a:r>
              <a:rPr lang="nl-NL"/>
              <a:t>en</a:t>
            </a:r>
          </a:p>
          <a:p>
            <a:pPr marL="0" indent="0" algn="ctr">
              <a:buNone/>
            </a:pPr>
            <a:r>
              <a:rPr lang="nl-NL"/>
              <a:t>Judith Simpelaar</a:t>
            </a:r>
          </a:p>
          <a:p>
            <a:pPr marL="0" indent="0" algn="ctr">
              <a:buNone/>
            </a:pPr>
            <a:endParaRPr lang="nl-NL"/>
          </a:p>
          <a:p>
            <a:pPr marL="0" indent="0" algn="ctr">
              <a:buNone/>
            </a:pPr>
            <a:r>
              <a:rPr lang="nl-NL"/>
              <a:t>Docent, LWEO, DVE</a:t>
            </a:r>
            <a:endParaRPr lang="nl-NL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Werkwinkel van vandaag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Bedrijfseconomische spellen (DVE)</a:t>
            </a:r>
          </a:p>
          <a:p>
            <a:pPr marL="0" indent="0">
              <a:buNone/>
            </a:pPr>
            <a:r>
              <a:rPr lang="nl-NL"/>
              <a:t>	Vier spellen</a:t>
            </a:r>
          </a:p>
          <a:p>
            <a:pPr marL="0" indent="0">
              <a:buNone/>
            </a:pPr>
            <a:r>
              <a:rPr lang="nl-NL"/>
              <a:t>	Ervaren in 3 rondes van elk 15 minuten</a:t>
            </a:r>
          </a:p>
          <a:p>
            <a:pPr marL="0" indent="0">
              <a:buNone/>
            </a:pPr>
            <a:r>
              <a:rPr lang="nl-NL"/>
              <a:t>	</a:t>
            </a:r>
          </a:p>
          <a:p>
            <a:r>
              <a:rPr lang="nl-NL"/>
              <a:t>Examentrainer BE havo (LWEO)</a:t>
            </a:r>
          </a:p>
          <a:p>
            <a:pPr marL="0" indent="0">
              <a:buNone/>
            </a:pPr>
            <a:r>
              <a:rPr lang="nl-NL"/>
              <a:t>	Inhoud</a:t>
            </a:r>
          </a:p>
          <a:p>
            <a:pPr marL="0" indent="0">
              <a:buNone/>
            </a:pPr>
            <a:r>
              <a:rPr lang="nl-NL"/>
              <a:t>	Vraag- en antwoordtechniek</a:t>
            </a:r>
          </a:p>
          <a:p>
            <a:pPr marL="0" indent="0">
              <a:buNone/>
            </a:pPr>
            <a:r>
              <a:rPr lang="nl-NL"/>
              <a:t>	Hoe in te zetten</a:t>
            </a:r>
          </a:p>
        </p:txBody>
      </p:sp>
    </p:spTree>
    <p:extLst>
      <p:ext uri="{BB962C8B-B14F-4D97-AF65-F5344CB8AC3E}">
        <p14:creationId xmlns:p14="http://schemas.microsoft.com/office/powerpoint/2010/main" val="21263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C41E7-95F9-3E3F-50D0-D4067A7A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311D805-0CFA-CA13-B9CF-1384806A6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D5A0581-C87B-AE9E-D6EA-301EF629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311741-EFC7-5CA8-DC7B-F251E236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Ervaren en inspiratie opdoen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E2C22DA0-81EC-F940-8DDB-12D73FF1C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AA9E07-E0FD-BCAF-AB12-4C07AB8A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39700"/>
            <a:ext cx="6906491" cy="6515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dirty="0"/>
              <a:t>Vier spellen in drie rondes</a:t>
            </a:r>
          </a:p>
          <a:p>
            <a:pPr marL="0" indent="0">
              <a:buNone/>
            </a:pPr>
            <a:endParaRPr lang="nl-NL" sz="1000" dirty="0"/>
          </a:p>
          <a:p>
            <a:pPr>
              <a:buFontTx/>
              <a:buChar char="-"/>
            </a:pPr>
            <a:r>
              <a:rPr lang="nl-NL" dirty="0"/>
              <a:t>Boter, kaas en eieren</a:t>
            </a:r>
          </a:p>
          <a:p>
            <a:pPr marL="0" indent="0">
              <a:buNone/>
              <a:tabLst>
                <a:tab pos="444500" algn="l"/>
              </a:tabLst>
            </a:pPr>
            <a:r>
              <a:rPr lang="nl-NL" dirty="0"/>
              <a:t>	</a:t>
            </a:r>
            <a:r>
              <a:rPr lang="nl-NL" sz="2400" i="1" dirty="0"/>
              <a:t>Contante waarde en eindwaarde (domein B1)</a:t>
            </a:r>
            <a:endParaRPr lang="nl-NL" sz="2400" dirty="0"/>
          </a:p>
          <a:p>
            <a:pPr marL="0" indent="0">
              <a:buNone/>
            </a:pPr>
            <a:endParaRPr lang="nl-NL" sz="1000" dirty="0"/>
          </a:p>
          <a:p>
            <a:pPr>
              <a:buFontTx/>
              <a:buChar char="-"/>
            </a:pPr>
            <a:r>
              <a:rPr lang="nl-NL" dirty="0"/>
              <a:t>Balansstrijd (</a:t>
            </a:r>
            <a:r>
              <a:rPr lang="nl-NL" dirty="0" err="1"/>
              <a:t>Uno</a:t>
            </a:r>
            <a:r>
              <a:rPr lang="nl-NL" dirty="0"/>
              <a:t>)</a:t>
            </a:r>
          </a:p>
          <a:p>
            <a:pPr marL="0" indent="0" defTabSz="444500">
              <a:buNone/>
            </a:pPr>
            <a:r>
              <a:rPr lang="nl-NL" dirty="0"/>
              <a:t>	</a:t>
            </a:r>
            <a:r>
              <a:rPr lang="nl-NL" sz="2400" i="1" dirty="0"/>
              <a:t>Balansposten (domein G)</a:t>
            </a:r>
          </a:p>
          <a:p>
            <a:pPr marL="0" indent="0">
              <a:buNone/>
            </a:pPr>
            <a:endParaRPr lang="nl-NL" sz="1000" dirty="0"/>
          </a:p>
          <a:p>
            <a:pPr>
              <a:buFontTx/>
              <a:buChar char="-"/>
            </a:pPr>
            <a:r>
              <a:rPr lang="nl-NL" dirty="0"/>
              <a:t>1 hint &amp; kwartet rechtsvormen</a:t>
            </a:r>
          </a:p>
          <a:p>
            <a:pPr marL="444500" indent="0">
              <a:buNone/>
            </a:pPr>
            <a:r>
              <a:rPr lang="nl-NL" sz="2400" i="1" dirty="0"/>
              <a:t>Personeelsbeleid (domein C2)</a:t>
            </a:r>
          </a:p>
          <a:p>
            <a:pPr marL="444500" indent="0">
              <a:buNone/>
            </a:pPr>
            <a:r>
              <a:rPr lang="nl-NL" sz="2400" i="1" dirty="0"/>
              <a:t>Rechtsvormen (domein B3)</a:t>
            </a:r>
            <a:endParaRPr lang="nl-NL" sz="2400" dirty="0"/>
          </a:p>
        </p:txBody>
      </p:sp>
      <p:pic>
        <p:nvPicPr>
          <p:cNvPr id="3" name="Afbeelding 2" descr="Afbeelding met clipart, emoticon, smiley, glimlach&#10;&#10;Door AI gegenereerde inhoud is mogelijk onjuist.">
            <a:extLst>
              <a:ext uri="{FF2B5EF4-FFF2-40B4-BE49-F238E27FC236}">
                <a16:creationId xmlns:a16="http://schemas.microsoft.com/office/drawing/2014/main" id="{81BFF669-E1B5-010F-6CEE-6D0BD219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173" y="0"/>
            <a:ext cx="1662243" cy="16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CE3EDE-A239-CB6A-171B-90A98839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Interessepeiling – onder voorbehoud</a:t>
            </a: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23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Tijdelijke aanduiding voor inhoud 2">
            <a:extLst>
              <a:ext uri="{FF2B5EF4-FFF2-40B4-BE49-F238E27FC236}">
                <a16:creationId xmlns:a16="http://schemas.microsoft.com/office/drawing/2014/main" id="{379E8874-8190-F41A-D3D0-9E3266CB2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12264"/>
              </p:ext>
            </p:extLst>
          </p:nvPr>
        </p:nvGraphicFramePr>
        <p:xfrm>
          <a:off x="250371" y="1723696"/>
          <a:ext cx="11636740" cy="474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83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9C55C07-F356-4704-B5BE-461E7E2B4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Inhoud</a:t>
            </a:r>
          </a:p>
          <a:p>
            <a:endParaRPr lang="nl-NL" sz="12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/>
              <a:t>Overzicht lesbrieven </a:t>
            </a:r>
            <a:r>
              <a:rPr lang="nl-NL" sz="2000" dirty="0"/>
              <a:t>voor het CE</a:t>
            </a:r>
            <a:endParaRPr lang="nl-NL" sz="20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Voorbereiden CE met behulp van </a:t>
            </a:r>
            <a:r>
              <a:rPr lang="nl-NL" sz="2000"/>
              <a:t>de examentrainer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Het eindexamen bedrijfseconomie</a:t>
            </a:r>
            <a:r>
              <a:rPr lang="nl-NL" sz="2000"/>
              <a:t>, </a:t>
            </a:r>
            <a:r>
              <a:rPr lang="nl-NL" sz="2000" dirty="0"/>
              <a:t>tijdverdeling</a:t>
            </a:r>
            <a:r>
              <a:rPr lang="nl-NL" sz="2000"/>
              <a:t>, informatievaardigheden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/>
              <a:t>Oefenen met vraagsoorten en rekenvaardigheden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/>
              <a:t>Per lesbrief: een examenvatting (met dikgedrukte begrippen en de belangrijkste formules) en examenopgaven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/>
              <a:t>Compleet oefenexamen met stapsgewijze uitwerking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/>
              <a:t>Formulelijst (syllabus)</a:t>
            </a:r>
          </a:p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7D811E-BC20-42E3-BEE4-63A02A3B17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/>
              <a:t>Examen-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/>
              <a:t>trainer BE havo</a:t>
            </a:r>
          </a:p>
        </p:txBody>
      </p:sp>
    </p:spTree>
    <p:extLst>
      <p:ext uri="{BB962C8B-B14F-4D97-AF65-F5344CB8AC3E}">
        <p14:creationId xmlns:p14="http://schemas.microsoft.com/office/powerpoint/2010/main" val="14854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D847F23-135B-4EE0-D01C-22B85706E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NL"/>
              <a:t>In hoofdstuk 5 oefenen leerlingen met vraag- en antwoordtechniek.</a:t>
            </a:r>
          </a:p>
          <a:p>
            <a:pPr>
              <a:spcBef>
                <a:spcPts val="600"/>
              </a:spcBef>
            </a:pPr>
            <a:endParaRPr lang="nl-NL" sz="1200"/>
          </a:p>
          <a:p>
            <a:pPr>
              <a:spcBef>
                <a:spcPts val="600"/>
              </a:spcBef>
            </a:pPr>
            <a:r>
              <a:rPr lang="nl-NL"/>
              <a:t>Paragrafen van dit hoofdstuk:</a:t>
            </a:r>
          </a:p>
          <a:p>
            <a:pPr>
              <a:spcBef>
                <a:spcPts val="600"/>
              </a:spcBef>
            </a:pPr>
            <a:r>
              <a:rPr lang="nl-NL" sz="1800"/>
              <a:t>5.1	Informatie markeren</a:t>
            </a:r>
          </a:p>
          <a:p>
            <a:pPr>
              <a:spcBef>
                <a:spcPts val="600"/>
              </a:spcBef>
            </a:pPr>
            <a:r>
              <a:rPr lang="nl-NL" sz="1800"/>
              <a:t>5.2	Vraag- en antwoordtechniek</a:t>
            </a:r>
          </a:p>
          <a:p>
            <a:pPr>
              <a:spcBef>
                <a:spcPts val="600"/>
              </a:spcBef>
            </a:pPr>
            <a:r>
              <a:rPr lang="nl-NL" sz="1800"/>
              <a:t>	5.2.1	(Meer)keuzevragen</a:t>
            </a:r>
          </a:p>
          <a:p>
            <a:pPr>
              <a:spcBef>
                <a:spcPts val="600"/>
              </a:spcBef>
            </a:pPr>
            <a:r>
              <a:rPr lang="nl-NL" sz="1800"/>
              <a:t>	5.2.2	Noemvragen</a:t>
            </a:r>
          </a:p>
          <a:p>
            <a:pPr>
              <a:spcBef>
                <a:spcPts val="600"/>
              </a:spcBef>
            </a:pPr>
            <a:r>
              <a:rPr lang="nl-NL" sz="1800"/>
              <a:t>	5.2.3	Uitlegvragen</a:t>
            </a:r>
          </a:p>
          <a:p>
            <a:pPr>
              <a:spcBef>
                <a:spcPts val="600"/>
              </a:spcBef>
            </a:pPr>
            <a:r>
              <a:rPr lang="nl-NL" sz="1800"/>
              <a:t>	5.2.4	Rekenvragen</a:t>
            </a:r>
          </a:p>
          <a:p>
            <a:pPr>
              <a:spcBef>
                <a:spcPts val="600"/>
              </a:spcBef>
            </a:pPr>
            <a:r>
              <a:rPr lang="nl-NL" sz="1800"/>
              <a:t>	5.2.5	Conclusievragen</a:t>
            </a:r>
          </a:p>
          <a:p>
            <a:pPr>
              <a:spcBef>
                <a:spcPts val="600"/>
              </a:spcBef>
            </a:pPr>
            <a:r>
              <a:rPr lang="nl-NL" sz="1800"/>
              <a:t>5.3	Algemene tips voor het beantwoorden van examenvragen</a:t>
            </a:r>
          </a:p>
          <a:p>
            <a:pPr>
              <a:spcBef>
                <a:spcPts val="600"/>
              </a:spcBef>
            </a:pPr>
            <a:r>
              <a:rPr lang="nl-NL" sz="1800"/>
              <a:t>5.4	Antwoorden </a:t>
            </a:r>
          </a:p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4FAC79-447A-0A3D-75E0-89A4AA052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4200"/>
              <a:t>Vraag- en antwoord-</a:t>
            </a:r>
          </a:p>
          <a:p>
            <a:r>
              <a:rPr lang="nl-NL" sz="4200"/>
              <a:t>techniek</a:t>
            </a:r>
          </a:p>
        </p:txBody>
      </p:sp>
    </p:spTree>
    <p:extLst>
      <p:ext uri="{BB962C8B-B14F-4D97-AF65-F5344CB8AC3E}">
        <p14:creationId xmlns:p14="http://schemas.microsoft.com/office/powerpoint/2010/main" val="387526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FA5C6-A4B3-0C80-DA37-FDF6DDCD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DDF9D1-EEAC-4C0B-EFE5-9202A2BB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Vragen</a:t>
            </a:r>
            <a:br>
              <a:rPr lang="nl-NL">
                <a:solidFill>
                  <a:srgbClr val="FFFFFF"/>
                </a:solidFill>
              </a:rPr>
            </a:br>
            <a:r>
              <a:rPr lang="nl-NL">
                <a:solidFill>
                  <a:srgbClr val="FFFFFF"/>
                </a:solidFill>
              </a:rPr>
              <a:t>Opmerkingen</a:t>
            </a:r>
            <a:br>
              <a:rPr lang="nl-NL">
                <a:solidFill>
                  <a:srgbClr val="FFFFFF"/>
                </a:solidFill>
              </a:rPr>
            </a:br>
            <a:r>
              <a:rPr lang="nl-NL">
                <a:solidFill>
                  <a:srgbClr val="FFFFFF"/>
                </a:solidFill>
              </a:rPr>
              <a:t>Reacties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72D28F-DA86-3C92-C5B4-178E8B08F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7BB93E4-81C0-2035-A9A7-6105968F543D}"/>
              </a:ext>
            </a:extLst>
          </p:cNvPr>
          <p:cNvSpPr txBox="1">
            <a:spLocks/>
          </p:cNvSpPr>
          <p:nvPr/>
        </p:nvSpPr>
        <p:spPr>
          <a:xfrm>
            <a:off x="6096000" y="1706446"/>
            <a:ext cx="5257799" cy="34451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DVE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www.devrolijkeeconomen.nl</a:t>
            </a:r>
          </a:p>
          <a:p>
            <a:pPr marL="0" indent="0" algn="ctr">
              <a:buNone/>
            </a:pPr>
            <a:r>
              <a:rPr lang="nl-NL"/>
              <a:t>devrolijkeeconomen@gmail.com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LWEO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judith.simpelaar@lweo.nl</a:t>
            </a:r>
          </a:p>
          <a:p>
            <a:pPr marL="0" indent="0" algn="ctr">
              <a:buNone/>
            </a:pPr>
            <a:r>
              <a:rPr lang="nl-NL"/>
              <a:t>nancy.van.hoof@lweo.nl</a:t>
            </a:r>
          </a:p>
        </p:txBody>
      </p:sp>
    </p:spTree>
    <p:extLst>
      <p:ext uri="{BB962C8B-B14F-4D97-AF65-F5344CB8AC3E}">
        <p14:creationId xmlns:p14="http://schemas.microsoft.com/office/powerpoint/2010/main" val="1220469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3fc1ec-6b6c-4669-9123-676f1cd4116e">
      <Terms xmlns="http://schemas.microsoft.com/office/infopath/2007/PartnerControls"/>
    </lcf76f155ced4ddcb4097134ff3c332f>
    <TaxCatchAll xmlns="9bf20e30-66e2-4a8f-a040-c25d65b192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CBFB7DBA02D14BA07E743C04B9EF38" ma:contentTypeVersion="10" ma:contentTypeDescription="Een nieuw document maken." ma:contentTypeScope="" ma:versionID="df88cada05f3eb9800f8079866ae9a31">
  <xsd:schema xmlns:xsd="http://www.w3.org/2001/XMLSchema" xmlns:xs="http://www.w3.org/2001/XMLSchema" xmlns:p="http://schemas.microsoft.com/office/2006/metadata/properties" xmlns:ns2="463fc1ec-6b6c-4669-9123-676f1cd4116e" xmlns:ns3="9bf20e30-66e2-4a8f-a040-c25d65b192fb" targetNamespace="http://schemas.microsoft.com/office/2006/metadata/properties" ma:root="true" ma:fieldsID="85140d216661c661b3c09cb8c644a167" ns2:_="" ns3:_="">
    <xsd:import namespace="463fc1ec-6b6c-4669-9123-676f1cd4116e"/>
    <xsd:import namespace="9bf20e30-66e2-4a8f-a040-c25d65b192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fc1ec-6b6c-4669-9123-676f1cd41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79f7ef29-803c-4c73-9d84-198f4e29ea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20e30-66e2-4a8f-a040-c25d65b192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6e227c3-02f5-47a9-8481-506468a246dc}" ma:internalName="TaxCatchAll" ma:showField="CatchAllData" ma:web="9bf20e30-66e2-4a8f-a040-c25d65b192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B12C7A-739C-4659-B917-583DD50EA4E0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bf20e30-66e2-4a8f-a040-c25d65b192fb"/>
    <ds:schemaRef ds:uri="463fc1ec-6b6c-4669-9123-676f1cd4116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74CF0C3-1576-4962-90A0-D384E7D98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1AEDC-E46D-461B-A93F-9A17C22E1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3fc1ec-6b6c-4669-9123-676f1cd4116e"/>
    <ds:schemaRef ds:uri="9bf20e30-66e2-4a8f-a040-c25d65b192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Breedbeeld</PresentationFormat>
  <Paragraphs>78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Corbel Light</vt:lpstr>
      <vt:lpstr>Courier New</vt:lpstr>
      <vt:lpstr>Kantoorthema</vt:lpstr>
      <vt:lpstr>Bedrijfs- economie       Spellen  en de  examen- trainer</vt:lpstr>
      <vt:lpstr>Wie zijn wij?</vt:lpstr>
      <vt:lpstr>Werkwinkel van vandaag</vt:lpstr>
      <vt:lpstr>Ervaren en inspiratie opdoen</vt:lpstr>
      <vt:lpstr>Interessepeiling – onder voorbehoud</vt:lpstr>
      <vt:lpstr>PowerPoint-presentatie</vt:lpstr>
      <vt:lpstr>PowerPoint-presentatie</vt:lpstr>
      <vt:lpstr>Vragen Opmerkingen Reacties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 Brakkee</dc:creator>
  <cp:lastModifiedBy>Nancy van Hoof</cp:lastModifiedBy>
  <cp:revision>2</cp:revision>
  <dcterms:created xsi:type="dcterms:W3CDTF">2021-10-14T09:58:50Z</dcterms:created>
  <dcterms:modified xsi:type="dcterms:W3CDTF">2026-06-24T07:58:57Z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0x010100ADCBFB7DBA02D14BA07E743C04B9EF38</vt:lpwstr>
  </property>
  <property fmtid="{D5CDD505-2E9C-101B-9397-08002B2CF9AE}" pid="3" name="MediaServiceImageTags">
    <vt:lpwstr/>
  </property>
</Properties>
</file>